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9" r:id="rId4"/>
  </p:sldIdLst>
  <p:sldSz cx="9906000" cy="6858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1C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104" y="-23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18/07/05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594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18/07/05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3182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18/07/05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97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18/07/05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604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18/07/05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089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18/07/05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009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18/07/05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92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18/07/05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181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18/07/05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735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18/07/05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8014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CBA9-3503-1645-B0C7-1E034AC73CF9}" type="datetimeFigureOut">
              <a:rPr kumimoji="1" lang="ja-JP" altLang="en-US" smtClean="0"/>
              <a:t>18/07/05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4883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6CBA9-3503-1645-B0C7-1E034AC73CF9}" type="datetimeFigureOut">
              <a:rPr kumimoji="1" lang="ja-JP" altLang="en-US" smtClean="0"/>
              <a:t>18/07/05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72E5B-497E-BB4F-B2CA-334BF75DCF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8437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1865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 1"/>
          <p:cNvSpPr/>
          <p:nvPr/>
        </p:nvSpPr>
        <p:spPr>
          <a:xfrm>
            <a:off x="1828798" y="1126067"/>
            <a:ext cx="347134" cy="1778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 2"/>
          <p:cNvSpPr/>
          <p:nvPr/>
        </p:nvSpPr>
        <p:spPr>
          <a:xfrm>
            <a:off x="3390898" y="1126067"/>
            <a:ext cx="182035" cy="1778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60919" y="1347072"/>
            <a:ext cx="289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ＭＳ Ｐゴシック"/>
                <a:ea typeface="ＭＳ Ｐゴシック"/>
                <a:cs typeface="ＭＳ Ｐゴシック"/>
              </a:rPr>
              <a:t>５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75932" y="1337074"/>
            <a:ext cx="2531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>
                <a:latin typeface="ＭＳ Ｐゴシック"/>
                <a:ea typeface="ＭＳ Ｐゴシック"/>
                <a:cs typeface="ＭＳ Ｐゴシック"/>
              </a:rPr>
              <a:t>北海道釧路高等学校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5541431" y="1144745"/>
            <a:ext cx="182035" cy="1778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5545664" y="1393938"/>
            <a:ext cx="182035" cy="1778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5439829" y="1680277"/>
            <a:ext cx="300571" cy="1778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92453" y="1631007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ＭＳ Ｐゴシック"/>
                <a:ea typeface="ＭＳ Ｐゴシック"/>
                <a:cs typeface="ＭＳ Ｐゴシック"/>
              </a:rPr>
              <a:t>11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00341" y="1636415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ＭＳ Ｐゴシック"/>
                <a:ea typeface="ＭＳ Ｐゴシック"/>
                <a:cs typeface="ＭＳ Ｐゴシック"/>
              </a:rPr>
              <a:t>25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pic>
        <p:nvPicPr>
          <p:cNvPr id="11" name="図 10" descr="配置図(公開版)-01.pn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9048" b="41505" l="86535" r="91776">
                        <a14:foregroundMark x1="87966" y1="40935" x2="87966" y2="40935"/>
                        <a14:foregroundMark x1="86757" y1="40849" x2="86757" y2="40849"/>
                        <a14:foregroundMark x1="89115" y1="40821" x2="89115" y2="408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6424" t="28846" r="8076" b="58552"/>
          <a:stretch/>
        </p:blipFill>
        <p:spPr>
          <a:xfrm rot="5400000">
            <a:off x="3830438" y="3395018"/>
            <a:ext cx="533400" cy="864263"/>
          </a:xfrm>
          <a:prstGeom prst="rect">
            <a:avLst/>
          </a:prstGeom>
        </p:spPr>
      </p:pic>
      <p:grpSp>
        <p:nvGrpSpPr>
          <p:cNvPr id="12" name="図形グループ 11"/>
          <p:cNvGrpSpPr/>
          <p:nvPr/>
        </p:nvGrpSpPr>
        <p:grpSpPr>
          <a:xfrm>
            <a:off x="3459916" y="2529432"/>
            <a:ext cx="681828" cy="558535"/>
            <a:chOff x="7702550" y="2035969"/>
            <a:chExt cx="681828" cy="558535"/>
          </a:xfrm>
        </p:grpSpPr>
        <p:sp>
          <p:nvSpPr>
            <p:cNvPr id="13" name="円/楕円 12"/>
            <p:cNvSpPr/>
            <p:nvPr/>
          </p:nvSpPr>
          <p:spPr>
            <a:xfrm>
              <a:off x="7702550" y="2164292"/>
              <a:ext cx="204258" cy="204258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7775046" y="2362200"/>
              <a:ext cx="232304" cy="23230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8016874" y="2311399"/>
              <a:ext cx="263525" cy="263525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/>
            <p:cNvSpPr/>
            <p:nvPr/>
          </p:nvSpPr>
          <p:spPr>
            <a:xfrm>
              <a:off x="8102598" y="2035969"/>
              <a:ext cx="281780" cy="28178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7824253" y="2143581"/>
              <a:ext cx="38524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700" dirty="0" smtClean="0">
                  <a:latin typeface="ＭＳ Ｐゴシック"/>
                  <a:ea typeface="ＭＳ Ｐゴシック"/>
                  <a:cs typeface="ＭＳ Ｐゴシック"/>
                </a:rPr>
                <a:t>Timp.</a:t>
              </a:r>
              <a:endParaRPr kumimoji="1" lang="ja-JP" altLang="en-US" sz="7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sp>
        <p:nvSpPr>
          <p:cNvPr id="18" name="円/楕円 17"/>
          <p:cNvSpPr/>
          <p:nvPr/>
        </p:nvSpPr>
        <p:spPr>
          <a:xfrm>
            <a:off x="4170164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4424652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4679140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4933628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5188116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5442604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5697092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5951580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6206069" y="281015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乗算記号 26"/>
          <p:cNvSpPr/>
          <p:nvPr/>
        </p:nvSpPr>
        <p:spPr>
          <a:xfrm>
            <a:off x="4168648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乗算記号 27"/>
          <p:cNvSpPr/>
          <p:nvPr/>
        </p:nvSpPr>
        <p:spPr>
          <a:xfrm>
            <a:off x="4423326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乗算記号 28"/>
          <p:cNvSpPr/>
          <p:nvPr/>
        </p:nvSpPr>
        <p:spPr>
          <a:xfrm>
            <a:off x="4678004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乗算記号 29"/>
          <p:cNvSpPr/>
          <p:nvPr/>
        </p:nvSpPr>
        <p:spPr>
          <a:xfrm>
            <a:off x="4932682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乗算記号 30"/>
          <p:cNvSpPr/>
          <p:nvPr/>
        </p:nvSpPr>
        <p:spPr>
          <a:xfrm>
            <a:off x="5187360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乗算記号 31"/>
          <p:cNvSpPr/>
          <p:nvPr/>
        </p:nvSpPr>
        <p:spPr>
          <a:xfrm>
            <a:off x="5442038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乗算記号 32"/>
          <p:cNvSpPr/>
          <p:nvPr/>
        </p:nvSpPr>
        <p:spPr>
          <a:xfrm>
            <a:off x="5696716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乗算記号 33"/>
          <p:cNvSpPr/>
          <p:nvPr/>
        </p:nvSpPr>
        <p:spPr>
          <a:xfrm>
            <a:off x="5951394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乗算記号 34"/>
          <p:cNvSpPr/>
          <p:nvPr/>
        </p:nvSpPr>
        <p:spPr>
          <a:xfrm>
            <a:off x="6206069" y="29953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図形グループ 35"/>
          <p:cNvGrpSpPr/>
          <p:nvPr/>
        </p:nvGrpSpPr>
        <p:grpSpPr>
          <a:xfrm rot="18416761">
            <a:off x="3102330" y="3550341"/>
            <a:ext cx="314810" cy="348925"/>
            <a:chOff x="6795066" y="4737885"/>
            <a:chExt cx="314810" cy="348925"/>
          </a:xfrm>
        </p:grpSpPr>
        <p:sp>
          <p:nvSpPr>
            <p:cNvPr id="37" name="正方形/長方形 36"/>
            <p:cNvSpPr/>
            <p:nvPr/>
          </p:nvSpPr>
          <p:spPr>
            <a:xfrm>
              <a:off x="6835921" y="4737885"/>
              <a:ext cx="209550" cy="34892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6795066" y="4824428"/>
              <a:ext cx="3148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B.D.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39" name="図形グループ 38"/>
          <p:cNvGrpSpPr/>
          <p:nvPr/>
        </p:nvGrpSpPr>
        <p:grpSpPr>
          <a:xfrm rot="18000000">
            <a:off x="2811534" y="3924572"/>
            <a:ext cx="314810" cy="184666"/>
            <a:chOff x="7106199" y="4956577"/>
            <a:chExt cx="314810" cy="184666"/>
          </a:xfrm>
        </p:grpSpPr>
        <p:sp>
          <p:nvSpPr>
            <p:cNvPr id="40" name="円/楕円 39"/>
            <p:cNvSpPr/>
            <p:nvPr/>
          </p:nvSpPr>
          <p:spPr>
            <a:xfrm>
              <a:off x="7184400" y="4981174"/>
              <a:ext cx="147770" cy="14777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7106199" y="4956577"/>
              <a:ext cx="3148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S.D.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42" name="図形グループ 41"/>
          <p:cNvGrpSpPr/>
          <p:nvPr/>
        </p:nvGrpSpPr>
        <p:grpSpPr>
          <a:xfrm rot="18230976">
            <a:off x="2614247" y="4072324"/>
            <a:ext cx="411290" cy="275491"/>
            <a:chOff x="6609614" y="5188273"/>
            <a:chExt cx="411290" cy="275491"/>
          </a:xfrm>
        </p:grpSpPr>
        <p:pic>
          <p:nvPicPr>
            <p:cNvPr id="43" name="図 42" descr="配置図(公開版)-01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70268" b="73005" l="88309" r="90022">
                          <a14:foregroundMark x1="88631" y1="71408" x2="88631" y2="7140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446" t="70086" r="10770" b="27646"/>
            <a:stretch/>
          </p:blipFill>
          <p:spPr>
            <a:xfrm>
              <a:off x="6757064" y="5188273"/>
              <a:ext cx="76102" cy="1555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4" name="テキスト ボックス 43"/>
            <p:cNvSpPr txBox="1"/>
            <p:nvPr/>
          </p:nvSpPr>
          <p:spPr>
            <a:xfrm>
              <a:off x="6609614" y="5279098"/>
              <a:ext cx="41129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 err="1" smtClean="0">
                  <a:latin typeface="ＭＳ Ｐゴシック"/>
                  <a:ea typeface="ＭＳ Ｐゴシック"/>
                  <a:cs typeface="ＭＳ Ｐゴシック"/>
                </a:rPr>
                <a:t>C</a:t>
              </a:r>
              <a:r>
                <a:rPr kumimoji="1" lang="en-US" altLang="ja-JP" sz="600" dirty="0" err="1" smtClean="0">
                  <a:latin typeface="ＭＳ Ｐゴシック"/>
                  <a:ea typeface="ＭＳ Ｐゴシック"/>
                  <a:cs typeface="ＭＳ Ｐゴシック"/>
                </a:rPr>
                <a:t>.Cym</a:t>
              </a:r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sp>
        <p:nvSpPr>
          <p:cNvPr id="45" name="乗算記号 44"/>
          <p:cNvSpPr/>
          <p:nvPr/>
        </p:nvSpPr>
        <p:spPr>
          <a:xfrm>
            <a:off x="3229992" y="3905880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乗算記号 45"/>
          <p:cNvSpPr/>
          <p:nvPr/>
        </p:nvSpPr>
        <p:spPr>
          <a:xfrm>
            <a:off x="3028430" y="402592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乗算記号 46"/>
          <p:cNvSpPr/>
          <p:nvPr/>
        </p:nvSpPr>
        <p:spPr>
          <a:xfrm>
            <a:off x="3052977" y="4499931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8" name="図形グループ 47"/>
          <p:cNvGrpSpPr/>
          <p:nvPr/>
        </p:nvGrpSpPr>
        <p:grpSpPr>
          <a:xfrm rot="18319557">
            <a:off x="2507449" y="3567248"/>
            <a:ext cx="461785" cy="264042"/>
            <a:chOff x="7080840" y="4406901"/>
            <a:chExt cx="461785" cy="264042"/>
          </a:xfrm>
        </p:grpSpPr>
        <p:grpSp>
          <p:nvGrpSpPr>
            <p:cNvPr id="49" name="図形グループ 48"/>
            <p:cNvGrpSpPr/>
            <p:nvPr/>
          </p:nvGrpSpPr>
          <p:grpSpPr>
            <a:xfrm>
              <a:off x="7129988" y="4406901"/>
              <a:ext cx="358775" cy="174625"/>
              <a:chOff x="7753350" y="4311650"/>
              <a:chExt cx="358775" cy="174625"/>
            </a:xfrm>
          </p:grpSpPr>
          <p:cxnSp>
            <p:nvCxnSpPr>
              <p:cNvPr id="51" name="直線コネクタ 50"/>
              <p:cNvCxnSpPr/>
              <p:nvPr/>
            </p:nvCxnSpPr>
            <p:spPr>
              <a:xfrm>
                <a:off x="7753350" y="4311650"/>
                <a:ext cx="0" cy="17462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>
              <a:xfrm>
                <a:off x="8112125" y="4311650"/>
                <a:ext cx="0" cy="17462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コネクタ 52"/>
              <p:cNvCxnSpPr/>
              <p:nvPr/>
            </p:nvCxnSpPr>
            <p:spPr>
              <a:xfrm flipH="1">
                <a:off x="7753350" y="4400550"/>
                <a:ext cx="358775" cy="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テキスト ボックス 49"/>
            <p:cNvSpPr txBox="1"/>
            <p:nvPr/>
          </p:nvSpPr>
          <p:spPr>
            <a:xfrm>
              <a:off x="7080840" y="4486277"/>
              <a:ext cx="46178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TamTam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54" name="図形グループ 53"/>
          <p:cNvGrpSpPr/>
          <p:nvPr/>
        </p:nvGrpSpPr>
        <p:grpSpPr>
          <a:xfrm rot="7327786">
            <a:off x="3049303" y="4696196"/>
            <a:ext cx="688878" cy="276765"/>
            <a:chOff x="8404321" y="3749138"/>
            <a:chExt cx="688878" cy="276765"/>
          </a:xfrm>
        </p:grpSpPr>
        <p:sp>
          <p:nvSpPr>
            <p:cNvPr id="55" name="台形 54"/>
            <p:cNvSpPr/>
            <p:nvPr/>
          </p:nvSpPr>
          <p:spPr>
            <a:xfrm rot="5400000">
              <a:off x="8610377" y="3543082"/>
              <a:ext cx="276765" cy="688878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テキスト ボックス 55"/>
            <p:cNvSpPr txBox="1"/>
            <p:nvPr/>
          </p:nvSpPr>
          <p:spPr>
            <a:xfrm rot="10599746">
              <a:off x="8490193" y="3797289"/>
              <a:ext cx="45397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Marimba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57" name="図形グループ 56"/>
          <p:cNvGrpSpPr/>
          <p:nvPr/>
        </p:nvGrpSpPr>
        <p:grpSpPr>
          <a:xfrm rot="7200000">
            <a:off x="3464220" y="4231987"/>
            <a:ext cx="518091" cy="195173"/>
            <a:chOff x="7723809" y="3802768"/>
            <a:chExt cx="518091" cy="195173"/>
          </a:xfrm>
        </p:grpSpPr>
        <p:sp>
          <p:nvSpPr>
            <p:cNvPr id="58" name="台形 57"/>
            <p:cNvSpPr/>
            <p:nvPr/>
          </p:nvSpPr>
          <p:spPr>
            <a:xfrm rot="5400000">
              <a:off x="7900543" y="3671447"/>
              <a:ext cx="181859" cy="444501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テキスト ボックス 58"/>
            <p:cNvSpPr txBox="1"/>
            <p:nvPr/>
          </p:nvSpPr>
          <p:spPr>
            <a:xfrm rot="10800000">
              <a:off x="7723809" y="3813275"/>
              <a:ext cx="51809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Xylophone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60" name="図形グループ 59"/>
          <p:cNvGrpSpPr/>
          <p:nvPr/>
        </p:nvGrpSpPr>
        <p:grpSpPr>
          <a:xfrm>
            <a:off x="2191287" y="4958838"/>
            <a:ext cx="389850" cy="192587"/>
            <a:chOff x="7218889" y="4786360"/>
            <a:chExt cx="389850" cy="192587"/>
          </a:xfrm>
        </p:grpSpPr>
        <p:sp>
          <p:nvSpPr>
            <p:cNvPr id="61" name="テキスト ボックス 60"/>
            <p:cNvSpPr txBox="1"/>
            <p:nvPr/>
          </p:nvSpPr>
          <p:spPr>
            <a:xfrm>
              <a:off x="7218889" y="4794281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Chime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grpSp>
          <p:nvGrpSpPr>
            <p:cNvPr id="62" name="図形グループ 61"/>
            <p:cNvGrpSpPr/>
            <p:nvPr/>
          </p:nvGrpSpPr>
          <p:grpSpPr>
            <a:xfrm>
              <a:off x="7260429" y="4786360"/>
              <a:ext cx="295275" cy="88901"/>
              <a:chOff x="8244413" y="4346609"/>
              <a:chExt cx="295275" cy="88901"/>
            </a:xfrm>
          </p:grpSpPr>
          <p:cxnSp>
            <p:nvCxnSpPr>
              <p:cNvPr id="63" name="直線コネクタ 62"/>
              <p:cNvCxnSpPr/>
              <p:nvPr/>
            </p:nvCxnSpPr>
            <p:spPr>
              <a:xfrm>
                <a:off x="8247588" y="4346609"/>
                <a:ext cx="0" cy="8890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 flipH="1">
                <a:off x="8244413" y="4391056"/>
                <a:ext cx="295275" cy="314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線コネクタ 64"/>
              <p:cNvCxnSpPr/>
              <p:nvPr/>
            </p:nvCxnSpPr>
            <p:spPr>
              <a:xfrm>
                <a:off x="8533338" y="4346609"/>
                <a:ext cx="0" cy="8890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6" name="図形グループ 65"/>
          <p:cNvGrpSpPr/>
          <p:nvPr/>
        </p:nvGrpSpPr>
        <p:grpSpPr>
          <a:xfrm rot="7374651">
            <a:off x="2525715" y="4743735"/>
            <a:ext cx="543839" cy="234259"/>
            <a:chOff x="8141965" y="3388416"/>
            <a:chExt cx="543839" cy="234259"/>
          </a:xfrm>
        </p:grpSpPr>
        <p:sp>
          <p:nvSpPr>
            <p:cNvPr id="67" name="台形 66"/>
            <p:cNvSpPr/>
            <p:nvPr/>
          </p:nvSpPr>
          <p:spPr>
            <a:xfrm rot="5400000">
              <a:off x="8309997" y="3258574"/>
              <a:ext cx="234259" cy="493943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テキスト ボックス 67"/>
            <p:cNvSpPr txBox="1"/>
            <p:nvPr/>
          </p:nvSpPr>
          <p:spPr>
            <a:xfrm rot="10642732">
              <a:off x="8141965" y="3434725"/>
              <a:ext cx="54383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Vibraphone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69" name="図形グループ 68"/>
          <p:cNvGrpSpPr/>
          <p:nvPr/>
        </p:nvGrpSpPr>
        <p:grpSpPr>
          <a:xfrm rot="7349188">
            <a:off x="2829656" y="4410828"/>
            <a:ext cx="381835" cy="184666"/>
            <a:chOff x="7682277" y="3428068"/>
            <a:chExt cx="381835" cy="184666"/>
          </a:xfrm>
        </p:grpSpPr>
        <p:sp>
          <p:nvSpPr>
            <p:cNvPr id="70" name="台形 69"/>
            <p:cNvSpPr/>
            <p:nvPr/>
          </p:nvSpPr>
          <p:spPr>
            <a:xfrm rot="5400000">
              <a:off x="7797799" y="3390903"/>
              <a:ext cx="152401" cy="241300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 rot="10747349">
              <a:off x="7682277" y="3428068"/>
              <a:ext cx="38183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>
                  <a:latin typeface="ＭＳ Ｐゴシック"/>
                  <a:ea typeface="ＭＳ Ｐゴシック"/>
                  <a:cs typeface="ＭＳ Ｐゴシック"/>
                </a:rPr>
                <a:t>G</a:t>
              </a:r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lock.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sp>
        <p:nvSpPr>
          <p:cNvPr id="72" name="乗算記号 71"/>
          <p:cNvSpPr/>
          <p:nvPr/>
        </p:nvSpPr>
        <p:spPr>
          <a:xfrm>
            <a:off x="3810721" y="4309460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乗算記号 72"/>
          <p:cNvSpPr/>
          <p:nvPr/>
        </p:nvSpPr>
        <p:spPr>
          <a:xfrm>
            <a:off x="3514334" y="4800525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乗算記号 73"/>
          <p:cNvSpPr/>
          <p:nvPr/>
        </p:nvSpPr>
        <p:spPr>
          <a:xfrm>
            <a:off x="2858726" y="488466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5" name="図形グループ 74"/>
          <p:cNvGrpSpPr/>
          <p:nvPr/>
        </p:nvGrpSpPr>
        <p:grpSpPr>
          <a:xfrm rot="7132613">
            <a:off x="2178376" y="4554639"/>
            <a:ext cx="441677" cy="307423"/>
            <a:chOff x="7163034" y="5598641"/>
            <a:chExt cx="441677" cy="307423"/>
          </a:xfrm>
        </p:grpSpPr>
        <p:sp>
          <p:nvSpPr>
            <p:cNvPr id="76" name="円/楕円 75"/>
            <p:cNvSpPr/>
            <p:nvPr/>
          </p:nvSpPr>
          <p:spPr>
            <a:xfrm>
              <a:off x="7163034" y="5680415"/>
              <a:ext cx="123039" cy="12303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テキスト ボックス 76"/>
            <p:cNvSpPr txBox="1"/>
            <p:nvPr/>
          </p:nvSpPr>
          <p:spPr>
            <a:xfrm rot="10764184">
              <a:off x="7202037" y="5721398"/>
              <a:ext cx="40267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4Toms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78" name="円/楕円 77"/>
            <p:cNvSpPr/>
            <p:nvPr/>
          </p:nvSpPr>
          <p:spPr>
            <a:xfrm>
              <a:off x="7257687" y="5598641"/>
              <a:ext cx="116689" cy="11668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円/楕円 78"/>
            <p:cNvSpPr/>
            <p:nvPr/>
          </p:nvSpPr>
          <p:spPr>
            <a:xfrm>
              <a:off x="7375301" y="5617018"/>
              <a:ext cx="98652" cy="98652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7444865" y="5700465"/>
              <a:ext cx="66369" cy="66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図形グループ 80"/>
          <p:cNvGrpSpPr/>
          <p:nvPr/>
        </p:nvGrpSpPr>
        <p:grpSpPr>
          <a:xfrm rot="17949054">
            <a:off x="2341994" y="3999800"/>
            <a:ext cx="261610" cy="184666"/>
            <a:chOff x="7962900" y="5717068"/>
            <a:chExt cx="261610" cy="184666"/>
          </a:xfrm>
        </p:grpSpPr>
        <p:sp>
          <p:nvSpPr>
            <p:cNvPr id="82" name="正方形/長方形 81"/>
            <p:cNvSpPr/>
            <p:nvPr/>
          </p:nvSpPr>
          <p:spPr>
            <a:xfrm>
              <a:off x="7981950" y="5743233"/>
              <a:ext cx="216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7962900" y="5717068"/>
              <a:ext cx="2616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600" dirty="0" smtClean="0">
                  <a:latin typeface="ＭＳ Ｐゴシック"/>
                  <a:ea typeface="ＭＳ Ｐゴシック"/>
                  <a:cs typeface="ＭＳ Ｐゴシック"/>
                </a:rPr>
                <a:t>台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84" name="図形グループ 83"/>
          <p:cNvGrpSpPr/>
          <p:nvPr/>
        </p:nvGrpSpPr>
        <p:grpSpPr>
          <a:xfrm>
            <a:off x="3303710" y="3012568"/>
            <a:ext cx="261610" cy="184666"/>
            <a:chOff x="7962900" y="5717068"/>
            <a:chExt cx="261610" cy="184666"/>
          </a:xfrm>
        </p:grpSpPr>
        <p:sp>
          <p:nvSpPr>
            <p:cNvPr id="85" name="正方形/長方形 84"/>
            <p:cNvSpPr/>
            <p:nvPr/>
          </p:nvSpPr>
          <p:spPr>
            <a:xfrm>
              <a:off x="7981950" y="5743233"/>
              <a:ext cx="216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テキスト ボックス 85"/>
            <p:cNvSpPr txBox="1"/>
            <p:nvPr/>
          </p:nvSpPr>
          <p:spPr>
            <a:xfrm>
              <a:off x="7962900" y="5717068"/>
              <a:ext cx="2616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600" dirty="0" smtClean="0">
                  <a:latin typeface="ＭＳ Ｐゴシック"/>
                  <a:ea typeface="ＭＳ Ｐゴシック"/>
                  <a:cs typeface="ＭＳ Ｐゴシック"/>
                </a:rPr>
                <a:t>台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sp>
        <p:nvSpPr>
          <p:cNvPr id="87" name="乗算記号 86"/>
          <p:cNvSpPr/>
          <p:nvPr/>
        </p:nvSpPr>
        <p:spPr>
          <a:xfrm>
            <a:off x="3727940" y="303873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8" name="図形グループ 87"/>
          <p:cNvGrpSpPr/>
          <p:nvPr/>
        </p:nvGrpSpPr>
        <p:grpSpPr>
          <a:xfrm rot="17927453">
            <a:off x="2408380" y="4272352"/>
            <a:ext cx="406481" cy="277849"/>
            <a:chOff x="6995406" y="5283986"/>
            <a:chExt cx="406481" cy="277849"/>
          </a:xfrm>
        </p:grpSpPr>
        <p:sp>
          <p:nvSpPr>
            <p:cNvPr id="89" name="円/楕円 88"/>
            <p:cNvSpPr/>
            <p:nvPr/>
          </p:nvSpPr>
          <p:spPr>
            <a:xfrm>
              <a:off x="7131576" y="5283986"/>
              <a:ext cx="147770" cy="14777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テキスト ボックス 89"/>
            <p:cNvSpPr txBox="1"/>
            <p:nvPr/>
          </p:nvSpPr>
          <p:spPr>
            <a:xfrm>
              <a:off x="6995406" y="5377169"/>
              <a:ext cx="40648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 err="1" smtClean="0">
                  <a:latin typeface="ＭＳ Ｐゴシック"/>
                  <a:ea typeface="ＭＳ Ｐゴシック"/>
                  <a:cs typeface="ＭＳ Ｐゴシック"/>
                </a:rPr>
                <a:t>S</a:t>
              </a:r>
              <a:r>
                <a:rPr kumimoji="1" lang="en-US" altLang="ja-JP" sz="600" dirty="0" err="1" smtClean="0">
                  <a:latin typeface="ＭＳ Ｐゴシック"/>
                  <a:ea typeface="ＭＳ Ｐゴシック"/>
                  <a:cs typeface="ＭＳ Ｐゴシック"/>
                </a:rPr>
                <a:t>.Cym</a:t>
              </a:r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sp>
        <p:nvSpPr>
          <p:cNvPr id="91" name="乗算記号 90"/>
          <p:cNvSpPr/>
          <p:nvPr/>
        </p:nvSpPr>
        <p:spPr>
          <a:xfrm>
            <a:off x="2557919" y="4531596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乗算記号 91"/>
          <p:cNvSpPr/>
          <p:nvPr/>
        </p:nvSpPr>
        <p:spPr>
          <a:xfrm>
            <a:off x="2704691" y="4353921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円/楕円 92"/>
          <p:cNvSpPr/>
          <p:nvPr/>
        </p:nvSpPr>
        <p:spPr>
          <a:xfrm>
            <a:off x="4045360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円/楕円 93"/>
          <p:cNvSpPr/>
          <p:nvPr/>
        </p:nvSpPr>
        <p:spPr>
          <a:xfrm>
            <a:off x="4392985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5" name="円/楕円 94"/>
          <p:cNvSpPr/>
          <p:nvPr/>
        </p:nvSpPr>
        <p:spPr>
          <a:xfrm>
            <a:off x="4715209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円/楕円 95"/>
          <p:cNvSpPr/>
          <p:nvPr/>
        </p:nvSpPr>
        <p:spPr>
          <a:xfrm>
            <a:off x="5037433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7" name="円/楕円 96"/>
          <p:cNvSpPr/>
          <p:nvPr/>
        </p:nvSpPr>
        <p:spPr>
          <a:xfrm>
            <a:off x="5385058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8" name="円/楕円 97"/>
          <p:cNvSpPr/>
          <p:nvPr/>
        </p:nvSpPr>
        <p:spPr>
          <a:xfrm>
            <a:off x="5758963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円/楕円 98"/>
          <p:cNvSpPr/>
          <p:nvPr/>
        </p:nvSpPr>
        <p:spPr>
          <a:xfrm>
            <a:off x="6115055" y="3229436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乗算記号 99"/>
          <p:cNvSpPr/>
          <p:nvPr/>
        </p:nvSpPr>
        <p:spPr>
          <a:xfrm>
            <a:off x="4043844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乗算記号 100"/>
          <p:cNvSpPr/>
          <p:nvPr/>
        </p:nvSpPr>
        <p:spPr>
          <a:xfrm>
            <a:off x="4391659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乗算記号 101"/>
          <p:cNvSpPr/>
          <p:nvPr/>
        </p:nvSpPr>
        <p:spPr>
          <a:xfrm>
            <a:off x="4714073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乗算記号 102"/>
          <p:cNvSpPr/>
          <p:nvPr/>
        </p:nvSpPr>
        <p:spPr>
          <a:xfrm>
            <a:off x="5036487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乗算記号 103"/>
          <p:cNvSpPr/>
          <p:nvPr/>
        </p:nvSpPr>
        <p:spPr>
          <a:xfrm>
            <a:off x="5384302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乗算記号 104"/>
          <p:cNvSpPr/>
          <p:nvPr/>
        </p:nvSpPr>
        <p:spPr>
          <a:xfrm>
            <a:off x="5758397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乗算記号 105"/>
          <p:cNvSpPr/>
          <p:nvPr/>
        </p:nvSpPr>
        <p:spPr>
          <a:xfrm>
            <a:off x="6114679" y="338924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円/楕円 106"/>
          <p:cNvSpPr/>
          <p:nvPr/>
        </p:nvSpPr>
        <p:spPr>
          <a:xfrm>
            <a:off x="6685603" y="367900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円/楕円 107"/>
          <p:cNvSpPr/>
          <p:nvPr/>
        </p:nvSpPr>
        <p:spPr>
          <a:xfrm>
            <a:off x="7019467" y="4185664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円/楕円 108"/>
          <p:cNvSpPr/>
          <p:nvPr/>
        </p:nvSpPr>
        <p:spPr>
          <a:xfrm>
            <a:off x="6860717" y="3925330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乗算記号 109"/>
          <p:cNvSpPr/>
          <p:nvPr/>
        </p:nvSpPr>
        <p:spPr>
          <a:xfrm>
            <a:off x="6520042" y="3757545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乗算記号 110"/>
          <p:cNvSpPr/>
          <p:nvPr/>
        </p:nvSpPr>
        <p:spPr>
          <a:xfrm>
            <a:off x="6680909" y="4020865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乗算記号 111"/>
          <p:cNvSpPr/>
          <p:nvPr/>
        </p:nvSpPr>
        <p:spPr>
          <a:xfrm>
            <a:off x="6816375" y="4248935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乗算記号 112"/>
          <p:cNvSpPr/>
          <p:nvPr/>
        </p:nvSpPr>
        <p:spPr>
          <a:xfrm>
            <a:off x="6962087" y="4587071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円/楕円 113"/>
          <p:cNvSpPr/>
          <p:nvPr/>
        </p:nvSpPr>
        <p:spPr>
          <a:xfrm>
            <a:off x="5243242" y="4387481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円/楕円 114"/>
          <p:cNvSpPr/>
          <p:nvPr/>
        </p:nvSpPr>
        <p:spPr>
          <a:xfrm>
            <a:off x="5546433" y="4758715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円/楕円 115"/>
          <p:cNvSpPr/>
          <p:nvPr/>
        </p:nvSpPr>
        <p:spPr>
          <a:xfrm>
            <a:off x="5438367" y="4547382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円/楕円 116"/>
          <p:cNvSpPr/>
          <p:nvPr/>
        </p:nvSpPr>
        <p:spPr>
          <a:xfrm>
            <a:off x="4990295" y="4311747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2" name="図形グループ 121"/>
          <p:cNvGrpSpPr/>
          <p:nvPr/>
        </p:nvGrpSpPr>
        <p:grpSpPr>
          <a:xfrm flipH="1">
            <a:off x="4194291" y="4311747"/>
            <a:ext cx="714888" cy="605718"/>
            <a:chOff x="5134228" y="4599619"/>
            <a:chExt cx="714888" cy="605718"/>
          </a:xfrm>
        </p:grpSpPr>
        <p:sp>
          <p:nvSpPr>
            <p:cNvPr id="118" name="円/楕円 117"/>
            <p:cNvSpPr/>
            <p:nvPr/>
          </p:nvSpPr>
          <p:spPr>
            <a:xfrm>
              <a:off x="5387175" y="4675353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5690366" y="5046587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119"/>
            <p:cNvSpPr/>
            <p:nvPr/>
          </p:nvSpPr>
          <p:spPr>
            <a:xfrm>
              <a:off x="5582300" y="4835254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120"/>
            <p:cNvSpPr/>
            <p:nvPr/>
          </p:nvSpPr>
          <p:spPr>
            <a:xfrm>
              <a:off x="5134228" y="4599619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2" name="図形グループ 131"/>
          <p:cNvGrpSpPr/>
          <p:nvPr/>
        </p:nvGrpSpPr>
        <p:grpSpPr>
          <a:xfrm>
            <a:off x="4353041" y="4478916"/>
            <a:ext cx="562949" cy="485704"/>
            <a:chOff x="4344574" y="4580520"/>
            <a:chExt cx="562949" cy="485704"/>
          </a:xfrm>
        </p:grpSpPr>
        <p:grpSp>
          <p:nvGrpSpPr>
            <p:cNvPr id="127" name="図形グループ 126"/>
            <p:cNvGrpSpPr/>
            <p:nvPr/>
          </p:nvGrpSpPr>
          <p:grpSpPr>
            <a:xfrm>
              <a:off x="4344574" y="4630011"/>
              <a:ext cx="377504" cy="436213"/>
              <a:chOff x="4344574" y="4630011"/>
              <a:chExt cx="377504" cy="436213"/>
            </a:xfrm>
          </p:grpSpPr>
          <p:sp>
            <p:nvSpPr>
              <p:cNvPr id="123" name="乗算記号 122"/>
              <p:cNvSpPr/>
              <p:nvPr/>
            </p:nvSpPr>
            <p:spPr>
              <a:xfrm>
                <a:off x="4344574" y="4897949"/>
                <a:ext cx="165561" cy="168275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乗算記号 123"/>
              <p:cNvSpPr/>
              <p:nvPr/>
            </p:nvSpPr>
            <p:spPr>
              <a:xfrm>
                <a:off x="4429555" y="4738141"/>
                <a:ext cx="165561" cy="168275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乗算記号 124"/>
              <p:cNvSpPr/>
              <p:nvPr/>
            </p:nvSpPr>
            <p:spPr>
              <a:xfrm>
                <a:off x="4556517" y="4630011"/>
                <a:ext cx="165561" cy="168275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6" name="乗算記号 125"/>
            <p:cNvSpPr/>
            <p:nvPr/>
          </p:nvSpPr>
          <p:spPr>
            <a:xfrm>
              <a:off x="4741962" y="4580520"/>
              <a:ext cx="165561" cy="168275"/>
            </a:xfrm>
            <a:prstGeom prst="mathMultiply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3" name="図形グループ 132"/>
          <p:cNvGrpSpPr/>
          <p:nvPr/>
        </p:nvGrpSpPr>
        <p:grpSpPr>
          <a:xfrm flipH="1">
            <a:off x="4970234" y="4478964"/>
            <a:ext cx="562949" cy="485704"/>
            <a:chOff x="4344574" y="4580520"/>
            <a:chExt cx="562949" cy="485704"/>
          </a:xfrm>
        </p:grpSpPr>
        <p:grpSp>
          <p:nvGrpSpPr>
            <p:cNvPr id="134" name="図形グループ 133"/>
            <p:cNvGrpSpPr/>
            <p:nvPr/>
          </p:nvGrpSpPr>
          <p:grpSpPr>
            <a:xfrm>
              <a:off x="4344574" y="4630011"/>
              <a:ext cx="377504" cy="436213"/>
              <a:chOff x="4344574" y="4630011"/>
              <a:chExt cx="377504" cy="436213"/>
            </a:xfrm>
          </p:grpSpPr>
          <p:sp>
            <p:nvSpPr>
              <p:cNvPr id="136" name="乗算記号 135"/>
              <p:cNvSpPr/>
              <p:nvPr/>
            </p:nvSpPr>
            <p:spPr>
              <a:xfrm>
                <a:off x="4344574" y="4897949"/>
                <a:ext cx="165561" cy="168275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乗算記号 136"/>
              <p:cNvSpPr/>
              <p:nvPr/>
            </p:nvSpPr>
            <p:spPr>
              <a:xfrm>
                <a:off x="4429555" y="4738141"/>
                <a:ext cx="165561" cy="168275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乗算記号 137"/>
              <p:cNvSpPr/>
              <p:nvPr/>
            </p:nvSpPr>
            <p:spPr>
              <a:xfrm>
                <a:off x="4556517" y="4630011"/>
                <a:ext cx="165561" cy="168275"/>
              </a:xfrm>
              <a:prstGeom prst="mathMultiply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" name="乗算記号 134"/>
            <p:cNvSpPr/>
            <p:nvPr/>
          </p:nvSpPr>
          <p:spPr>
            <a:xfrm>
              <a:off x="4741962" y="4580520"/>
              <a:ext cx="165561" cy="168275"/>
            </a:xfrm>
            <a:prstGeom prst="mathMultiply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6" name="図形グループ 145"/>
          <p:cNvGrpSpPr/>
          <p:nvPr/>
        </p:nvGrpSpPr>
        <p:grpSpPr>
          <a:xfrm>
            <a:off x="3733689" y="3842374"/>
            <a:ext cx="1199235" cy="1058157"/>
            <a:chOff x="3708288" y="3994780"/>
            <a:chExt cx="1199235" cy="1058157"/>
          </a:xfrm>
        </p:grpSpPr>
        <p:sp>
          <p:nvSpPr>
            <p:cNvPr id="140" name="円/楕円 139"/>
            <p:cNvSpPr/>
            <p:nvPr/>
          </p:nvSpPr>
          <p:spPr>
            <a:xfrm flipH="1">
              <a:off x="4003012" y="4395948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>
            <a:xfrm flipH="1">
              <a:off x="3708288" y="4894187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円/楕円 141"/>
            <p:cNvSpPr/>
            <p:nvPr/>
          </p:nvSpPr>
          <p:spPr>
            <a:xfrm flipH="1">
              <a:off x="3841755" y="4632052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142"/>
            <p:cNvSpPr/>
            <p:nvPr/>
          </p:nvSpPr>
          <p:spPr>
            <a:xfrm flipH="1">
              <a:off x="4177357" y="4194200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円/楕円 143"/>
            <p:cNvSpPr/>
            <p:nvPr/>
          </p:nvSpPr>
          <p:spPr>
            <a:xfrm flipH="1">
              <a:off x="4443000" y="4049312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円/楕円 144"/>
            <p:cNvSpPr/>
            <p:nvPr/>
          </p:nvSpPr>
          <p:spPr>
            <a:xfrm flipH="1">
              <a:off x="4748773" y="3994780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" name="図形グループ 146"/>
          <p:cNvGrpSpPr/>
          <p:nvPr/>
        </p:nvGrpSpPr>
        <p:grpSpPr>
          <a:xfrm flipH="1">
            <a:off x="5083037" y="3841644"/>
            <a:ext cx="1199235" cy="1058157"/>
            <a:chOff x="3708288" y="3994780"/>
            <a:chExt cx="1199235" cy="1058157"/>
          </a:xfrm>
        </p:grpSpPr>
        <p:sp>
          <p:nvSpPr>
            <p:cNvPr id="148" name="円/楕円 147"/>
            <p:cNvSpPr/>
            <p:nvPr/>
          </p:nvSpPr>
          <p:spPr>
            <a:xfrm flipH="1">
              <a:off x="4003012" y="4395948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 flipH="1">
              <a:off x="3708288" y="4894187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>
            <a:xfrm flipH="1">
              <a:off x="3841755" y="4632052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150"/>
            <p:cNvSpPr/>
            <p:nvPr/>
          </p:nvSpPr>
          <p:spPr>
            <a:xfrm flipH="1">
              <a:off x="4177357" y="4194200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円/楕円 151"/>
            <p:cNvSpPr/>
            <p:nvPr/>
          </p:nvSpPr>
          <p:spPr>
            <a:xfrm flipH="1">
              <a:off x="4443000" y="4049312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円/楕円 152"/>
            <p:cNvSpPr/>
            <p:nvPr/>
          </p:nvSpPr>
          <p:spPr>
            <a:xfrm flipH="1">
              <a:off x="4748773" y="3994780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5" name="円/楕円 154"/>
          <p:cNvSpPr/>
          <p:nvPr/>
        </p:nvSpPr>
        <p:spPr>
          <a:xfrm>
            <a:off x="6346466" y="4199048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6" name="円/楕円 155"/>
          <p:cNvSpPr/>
          <p:nvPr/>
        </p:nvSpPr>
        <p:spPr>
          <a:xfrm>
            <a:off x="6581921" y="4731155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7" name="円/楕円 156"/>
          <p:cNvSpPr/>
          <p:nvPr/>
        </p:nvSpPr>
        <p:spPr>
          <a:xfrm>
            <a:off x="6482322" y="4460553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8" name="円/楕円 157"/>
          <p:cNvSpPr/>
          <p:nvPr/>
        </p:nvSpPr>
        <p:spPr>
          <a:xfrm>
            <a:off x="6155187" y="3946498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乗算記号 160"/>
          <p:cNvSpPr/>
          <p:nvPr/>
        </p:nvSpPr>
        <p:spPr>
          <a:xfrm>
            <a:off x="3892439" y="4769254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乗算記号 161"/>
          <p:cNvSpPr/>
          <p:nvPr/>
        </p:nvSpPr>
        <p:spPr>
          <a:xfrm>
            <a:off x="4004603" y="4554258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乗算記号 162"/>
          <p:cNvSpPr/>
          <p:nvPr/>
        </p:nvSpPr>
        <p:spPr>
          <a:xfrm>
            <a:off x="4148536" y="434231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乗算記号 163"/>
          <p:cNvSpPr/>
          <p:nvPr/>
        </p:nvSpPr>
        <p:spPr>
          <a:xfrm>
            <a:off x="4284002" y="4171946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5" name="乗算記号 164"/>
          <p:cNvSpPr/>
          <p:nvPr/>
        </p:nvSpPr>
        <p:spPr>
          <a:xfrm>
            <a:off x="4499138" y="4053266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乗算記号 165"/>
          <p:cNvSpPr/>
          <p:nvPr/>
        </p:nvSpPr>
        <p:spPr>
          <a:xfrm>
            <a:off x="4760784" y="400971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7" name="乗算記号 166"/>
          <p:cNvSpPr/>
          <p:nvPr/>
        </p:nvSpPr>
        <p:spPr>
          <a:xfrm>
            <a:off x="5046376" y="400971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8" name="乗算記号 167"/>
          <p:cNvSpPr/>
          <p:nvPr/>
        </p:nvSpPr>
        <p:spPr>
          <a:xfrm>
            <a:off x="5301521" y="406038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9" name="乗算記号 168"/>
          <p:cNvSpPr/>
          <p:nvPr/>
        </p:nvSpPr>
        <p:spPr>
          <a:xfrm>
            <a:off x="5514336" y="418871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乗算記号 169"/>
          <p:cNvSpPr/>
          <p:nvPr/>
        </p:nvSpPr>
        <p:spPr>
          <a:xfrm>
            <a:off x="5666736" y="434111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乗算記号 170"/>
          <p:cNvSpPr/>
          <p:nvPr/>
        </p:nvSpPr>
        <p:spPr>
          <a:xfrm>
            <a:off x="5810669" y="4535848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2" name="乗算記号 171"/>
          <p:cNvSpPr/>
          <p:nvPr/>
        </p:nvSpPr>
        <p:spPr>
          <a:xfrm>
            <a:off x="5937668" y="4755984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3" name="乗算記号 172"/>
          <p:cNvSpPr/>
          <p:nvPr/>
        </p:nvSpPr>
        <p:spPr>
          <a:xfrm>
            <a:off x="5592671" y="3764475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" name="乗算記号 173"/>
          <p:cNvSpPr/>
          <p:nvPr/>
        </p:nvSpPr>
        <p:spPr>
          <a:xfrm>
            <a:off x="5820331" y="3874540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5" name="乗算記号 174"/>
          <p:cNvSpPr/>
          <p:nvPr/>
        </p:nvSpPr>
        <p:spPr>
          <a:xfrm>
            <a:off x="5998132" y="4060808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6" name="乗算記号 175"/>
          <p:cNvSpPr/>
          <p:nvPr/>
        </p:nvSpPr>
        <p:spPr>
          <a:xfrm>
            <a:off x="6184400" y="427247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7" name="乗算記号 176"/>
          <p:cNvSpPr/>
          <p:nvPr/>
        </p:nvSpPr>
        <p:spPr>
          <a:xfrm>
            <a:off x="6311399" y="4492613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8" name="乗算記号 177"/>
          <p:cNvSpPr/>
          <p:nvPr/>
        </p:nvSpPr>
        <p:spPr>
          <a:xfrm>
            <a:off x="6396063" y="4746617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9" name="図形グループ 178"/>
          <p:cNvGrpSpPr/>
          <p:nvPr/>
        </p:nvGrpSpPr>
        <p:grpSpPr>
          <a:xfrm>
            <a:off x="5953680" y="3777841"/>
            <a:ext cx="158750" cy="158750"/>
            <a:chOff x="7718425" y="739775"/>
            <a:chExt cx="158750" cy="158750"/>
          </a:xfrm>
        </p:grpSpPr>
        <p:sp>
          <p:nvSpPr>
            <p:cNvPr id="180" name="円/楕円 179"/>
            <p:cNvSpPr/>
            <p:nvPr/>
          </p:nvSpPr>
          <p:spPr>
            <a:xfrm>
              <a:off x="7718425" y="739775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円/楕円 180"/>
            <p:cNvSpPr/>
            <p:nvPr/>
          </p:nvSpPr>
          <p:spPr>
            <a:xfrm>
              <a:off x="7753350" y="774700"/>
              <a:ext cx="85725" cy="85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" name="図形グループ 181"/>
          <p:cNvGrpSpPr/>
          <p:nvPr/>
        </p:nvGrpSpPr>
        <p:grpSpPr>
          <a:xfrm>
            <a:off x="5715555" y="3644492"/>
            <a:ext cx="158750" cy="158750"/>
            <a:chOff x="7718425" y="739775"/>
            <a:chExt cx="158750" cy="158750"/>
          </a:xfrm>
        </p:grpSpPr>
        <p:sp>
          <p:nvSpPr>
            <p:cNvPr id="183" name="円/楕円 182"/>
            <p:cNvSpPr/>
            <p:nvPr/>
          </p:nvSpPr>
          <p:spPr>
            <a:xfrm>
              <a:off x="7718425" y="739775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7753350" y="774700"/>
              <a:ext cx="85725" cy="85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5" name="テキスト ボックス 184"/>
          <p:cNvSpPr txBox="1"/>
          <p:nvPr/>
        </p:nvSpPr>
        <p:spPr>
          <a:xfrm>
            <a:off x="1057722" y="1632538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ＭＳ Ｐゴシック"/>
                <a:ea typeface="ＭＳ Ｐゴシック"/>
                <a:cs typeface="ＭＳ Ｐゴシック"/>
              </a:rPr>
              <a:t>55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2829788" y="1646438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ＭＳ Ｐゴシック"/>
                <a:ea typeface="ＭＳ Ｐゴシック"/>
                <a:cs typeface="ＭＳ Ｐゴシック"/>
              </a:rPr>
              <a:t>2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1880804" y="1624071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ＭＳ Ｐゴシック"/>
                <a:ea typeface="ＭＳ Ｐゴシック"/>
                <a:cs typeface="ＭＳ Ｐゴシック"/>
              </a:rPr>
              <a:t>43</a:t>
            </a:r>
            <a:endParaRPr kumimoji="1" lang="ja-JP" altLang="en-US" sz="1200" dirty="0">
              <a:latin typeface="ＭＳ Ｐゴシック"/>
              <a:ea typeface="ＭＳ Ｐゴシック"/>
              <a:cs typeface="ＭＳ Ｐゴシック"/>
            </a:endParaRPr>
          </a:p>
        </p:txBody>
      </p:sp>
      <p:grpSp>
        <p:nvGrpSpPr>
          <p:cNvPr id="189" name="図形グループ 188"/>
          <p:cNvGrpSpPr/>
          <p:nvPr/>
        </p:nvGrpSpPr>
        <p:grpSpPr>
          <a:xfrm>
            <a:off x="2761038" y="5065815"/>
            <a:ext cx="158750" cy="158750"/>
            <a:chOff x="1013154" y="4047944"/>
            <a:chExt cx="158750" cy="158750"/>
          </a:xfrm>
        </p:grpSpPr>
        <p:sp>
          <p:nvSpPr>
            <p:cNvPr id="190" name="円/楕円 189"/>
            <p:cNvSpPr/>
            <p:nvPr/>
          </p:nvSpPr>
          <p:spPr>
            <a:xfrm>
              <a:off x="1013154" y="4047944"/>
              <a:ext cx="158750" cy="15875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1036781" y="4079298"/>
              <a:ext cx="45719" cy="968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1100288" y="4079310"/>
              <a:ext cx="45719" cy="968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3" name="テキスト ボックス 192"/>
          <p:cNvSpPr txBox="1"/>
          <p:nvPr/>
        </p:nvSpPr>
        <p:spPr>
          <a:xfrm>
            <a:off x="8108193" y="39733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rgbClr val="DE1C12"/>
                </a:solidFill>
                <a:latin typeface="HGP創英角ｺﾞｼｯｸUB"/>
                <a:ea typeface="HGP創英角ｺﾞｼｯｸUB"/>
                <a:cs typeface="HGP創英角ｺﾞｼｯｸUB"/>
              </a:rPr>
              <a:t>〔</a:t>
            </a:r>
            <a:r>
              <a:rPr kumimoji="1" lang="ja-JP" altLang="en-US" sz="2000" dirty="0" smtClean="0">
                <a:solidFill>
                  <a:srgbClr val="DE1C12"/>
                </a:solidFill>
                <a:latin typeface="HGP創英角ｺﾞｼｯｸUB"/>
                <a:ea typeface="HGP創英角ｺﾞｼｯｸUB"/>
                <a:cs typeface="HGP創英角ｺﾞｼｯｸUB"/>
              </a:rPr>
              <a:t>記入例</a:t>
            </a:r>
            <a:r>
              <a:rPr kumimoji="1" lang="en-US" altLang="ja-JP" sz="2000" dirty="0" smtClean="0">
                <a:solidFill>
                  <a:srgbClr val="DE1C12"/>
                </a:solidFill>
                <a:latin typeface="HGP創英角ｺﾞｼｯｸUB"/>
                <a:ea typeface="HGP創英角ｺﾞｼｯｸUB"/>
                <a:cs typeface="HGP創英角ｺﾞｼｯｸUB"/>
              </a:rPr>
              <a:t>〕</a:t>
            </a:r>
            <a:endParaRPr kumimoji="1" lang="ja-JP" altLang="en-US" sz="2000" dirty="0">
              <a:solidFill>
                <a:srgbClr val="DE1C12"/>
              </a:solidFill>
              <a:latin typeface="HGP創英角ｺﾞｼｯｸUB"/>
              <a:ea typeface="HGP創英角ｺﾞｼｯｸUB"/>
              <a:cs typeface="HGP創英角ｺﾞｼｯｸUB"/>
            </a:endParaRPr>
          </a:p>
        </p:txBody>
      </p:sp>
    </p:spTree>
    <p:extLst>
      <p:ext uri="{BB962C8B-B14F-4D97-AF65-F5344CB8AC3E}">
        <p14:creationId xmlns:p14="http://schemas.microsoft.com/office/powerpoint/2010/main" val="3834417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" name="図形グループ 181"/>
          <p:cNvGrpSpPr/>
          <p:nvPr/>
        </p:nvGrpSpPr>
        <p:grpSpPr>
          <a:xfrm>
            <a:off x="0" y="0"/>
            <a:ext cx="9906000" cy="6857999"/>
            <a:chOff x="0" y="0"/>
            <a:chExt cx="9906000" cy="6857999"/>
          </a:xfrm>
        </p:grpSpPr>
        <p:grpSp>
          <p:nvGrpSpPr>
            <p:cNvPr id="179" name="図形グループ 178"/>
            <p:cNvGrpSpPr/>
            <p:nvPr/>
          </p:nvGrpSpPr>
          <p:grpSpPr>
            <a:xfrm>
              <a:off x="0" y="0"/>
              <a:ext cx="9906000" cy="6857999"/>
              <a:chOff x="0" y="0"/>
              <a:chExt cx="9906000" cy="6857999"/>
            </a:xfrm>
          </p:grpSpPr>
          <p:sp>
            <p:nvSpPr>
              <p:cNvPr id="123" name="角丸四角形 122"/>
              <p:cNvSpPr/>
              <p:nvPr/>
            </p:nvSpPr>
            <p:spPr>
              <a:xfrm>
                <a:off x="0" y="0"/>
                <a:ext cx="9906000" cy="6857999"/>
              </a:xfrm>
              <a:prstGeom prst="roundRect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bg2">
                      <a:lumMod val="75000"/>
                    </a:schemeClr>
                  </a:gs>
                  <a:gs pos="100000">
                    <a:srgbClr val="FFFFFF"/>
                  </a:gs>
                </a:gsLst>
                <a:lin ang="16200000" scaled="0"/>
                <a:tileRect/>
              </a:gradFill>
              <a:ln>
                <a:solidFill>
                  <a:srgbClr val="C4BD97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テキスト ボックス 95"/>
              <p:cNvSpPr txBox="1"/>
              <p:nvPr/>
            </p:nvSpPr>
            <p:spPr>
              <a:xfrm>
                <a:off x="1388917" y="2187672"/>
                <a:ext cx="4924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200" dirty="0" smtClean="0">
                    <a:solidFill>
                      <a:schemeClr val="bg2">
                        <a:lumMod val="25000"/>
                      </a:schemeClr>
                    </a:solidFill>
                    <a:latin typeface="ＭＳ Ｐゴシック"/>
                    <a:ea typeface="ＭＳ Ｐゴシック"/>
                    <a:cs typeface="ＭＳ Ｐゴシック"/>
                  </a:rPr>
                  <a:t>椅子</a:t>
                </a:r>
                <a:endParaRPr kumimoji="1" lang="ja-JP" altLang="en-US" sz="1200" dirty="0">
                  <a:solidFill>
                    <a:schemeClr val="bg2">
                      <a:lumMod val="25000"/>
                    </a:schemeClr>
                  </a:solidFill>
                  <a:latin typeface="ＭＳ Ｐゴシック"/>
                  <a:ea typeface="ＭＳ Ｐゴシック"/>
                  <a:cs typeface="ＭＳ Ｐゴシック"/>
                </a:endParaRPr>
              </a:p>
            </p:txBody>
          </p:sp>
          <p:sp>
            <p:nvSpPr>
              <p:cNvPr id="97" name="テキスト ボックス 96"/>
              <p:cNvSpPr txBox="1"/>
              <p:nvPr/>
            </p:nvSpPr>
            <p:spPr>
              <a:xfrm>
                <a:off x="1407694" y="2740677"/>
                <a:ext cx="87716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200" dirty="0" smtClean="0">
                    <a:solidFill>
                      <a:schemeClr val="bg2">
                        <a:lumMod val="25000"/>
                      </a:schemeClr>
                    </a:solidFill>
                    <a:latin typeface="ＭＳ Ｐゴシック"/>
                    <a:ea typeface="ＭＳ Ｐゴシック"/>
                    <a:cs typeface="ＭＳ Ｐゴシック"/>
                  </a:rPr>
                  <a:t>ピアノ椅子</a:t>
                </a:r>
                <a:endParaRPr kumimoji="1" lang="ja-JP" altLang="en-US" sz="1200" dirty="0">
                  <a:solidFill>
                    <a:schemeClr val="bg2">
                      <a:lumMod val="25000"/>
                    </a:schemeClr>
                  </a:solidFill>
                  <a:latin typeface="ＭＳ Ｐゴシック"/>
                  <a:ea typeface="ＭＳ Ｐゴシック"/>
                  <a:cs typeface="ＭＳ Ｐゴシック"/>
                </a:endParaRPr>
              </a:p>
            </p:txBody>
          </p:sp>
          <p:sp>
            <p:nvSpPr>
              <p:cNvPr id="98" name="テキスト ボックス 97"/>
              <p:cNvSpPr txBox="1"/>
              <p:nvPr/>
            </p:nvSpPr>
            <p:spPr>
              <a:xfrm>
                <a:off x="1430016" y="3334754"/>
                <a:ext cx="6463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200" dirty="0" smtClean="0">
                    <a:solidFill>
                      <a:schemeClr val="bg2">
                        <a:lumMod val="25000"/>
                      </a:schemeClr>
                    </a:solidFill>
                    <a:latin typeface="ＭＳ Ｐゴシック"/>
                    <a:ea typeface="ＭＳ Ｐゴシック"/>
                    <a:cs typeface="ＭＳ Ｐゴシック"/>
                  </a:rPr>
                  <a:t>譜面台</a:t>
                </a:r>
                <a:endParaRPr kumimoji="1" lang="ja-JP" altLang="en-US" sz="1200" dirty="0">
                  <a:solidFill>
                    <a:schemeClr val="bg2">
                      <a:lumMod val="25000"/>
                    </a:schemeClr>
                  </a:solidFill>
                  <a:latin typeface="ＭＳ Ｐゴシック"/>
                  <a:ea typeface="ＭＳ Ｐゴシック"/>
                  <a:cs typeface="ＭＳ Ｐゴシック"/>
                </a:endParaRPr>
              </a:p>
            </p:txBody>
          </p:sp>
          <p:sp>
            <p:nvSpPr>
              <p:cNvPr id="99" name="角丸四角形 98"/>
              <p:cNvSpPr/>
              <p:nvPr/>
            </p:nvSpPr>
            <p:spPr>
              <a:xfrm>
                <a:off x="835815" y="2086443"/>
                <a:ext cx="533779" cy="533357"/>
              </a:xfrm>
              <a:prstGeom prst="roundRect">
                <a:avLst>
                  <a:gd name="adj" fmla="val 7624"/>
                </a:avLst>
              </a:prstGeom>
              <a:solidFill>
                <a:schemeClr val="bg1"/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00" name="角丸四角形 99"/>
              <p:cNvSpPr/>
              <p:nvPr/>
            </p:nvSpPr>
            <p:spPr>
              <a:xfrm>
                <a:off x="835815" y="2659044"/>
                <a:ext cx="533779" cy="533357"/>
              </a:xfrm>
              <a:prstGeom prst="roundRect">
                <a:avLst>
                  <a:gd name="adj" fmla="val 7624"/>
                </a:avLst>
              </a:prstGeom>
              <a:solidFill>
                <a:schemeClr val="bg1"/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101" name="角丸四角形 100"/>
              <p:cNvSpPr/>
              <p:nvPr/>
            </p:nvSpPr>
            <p:spPr>
              <a:xfrm>
                <a:off x="835815" y="3244665"/>
                <a:ext cx="533779" cy="533357"/>
              </a:xfrm>
              <a:prstGeom prst="roundRect">
                <a:avLst>
                  <a:gd name="adj" fmla="val 7624"/>
                </a:avLst>
              </a:prstGeom>
              <a:solidFill>
                <a:schemeClr val="bg1"/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92" name="テキスト ボックス 91"/>
              <p:cNvSpPr txBox="1"/>
              <p:nvPr/>
            </p:nvSpPr>
            <p:spPr>
              <a:xfrm>
                <a:off x="2266193" y="597385"/>
                <a:ext cx="570300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2000" dirty="0" smtClean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図形サンプル　</a:t>
                </a:r>
                <a:r>
                  <a:rPr kumimoji="1" lang="en-US" altLang="ja-JP" sz="2000" dirty="0" smtClean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(</a:t>
                </a:r>
                <a:r>
                  <a:rPr kumimoji="1" lang="ja-JP" altLang="en-US" sz="2000" dirty="0" smtClean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コピー</a:t>
                </a:r>
                <a:r>
                  <a:rPr kumimoji="1" lang="en-US" altLang="ja-JP" sz="2000" dirty="0" smtClean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&amp;</a:t>
                </a:r>
                <a:r>
                  <a:rPr kumimoji="1" lang="ja-JP" altLang="en-US" sz="2000" dirty="0" smtClean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ペーストで作図してください</a:t>
                </a:r>
                <a:r>
                  <a:rPr kumimoji="1" lang="en-US" altLang="ja-JP" sz="2000" dirty="0" smtClean="0">
                    <a:solidFill>
                      <a:schemeClr val="bg2">
                        <a:lumMod val="25000"/>
                      </a:schemeClr>
                    </a:solidFill>
                    <a:latin typeface="HGP創英角ｺﾞｼｯｸUB"/>
                    <a:ea typeface="HGP創英角ｺﾞｼｯｸUB"/>
                    <a:cs typeface="HGP創英角ｺﾞｼｯｸUB"/>
                  </a:rPr>
                  <a:t>)</a:t>
                </a:r>
                <a:endParaRPr kumimoji="1" lang="ja-JP" altLang="en-US" sz="2000" dirty="0">
                  <a:solidFill>
                    <a:schemeClr val="bg2">
                      <a:lumMod val="25000"/>
                    </a:schemeClr>
                  </a:solidFill>
                  <a:latin typeface="HGP創英角ｺﾞｼｯｸUB"/>
                  <a:ea typeface="HGP創英角ｺﾞｼｯｸUB"/>
                  <a:cs typeface="HGP創英角ｺﾞｼｯｸUB"/>
                </a:endParaRPr>
              </a:p>
            </p:txBody>
          </p:sp>
          <p:sp>
            <p:nvSpPr>
              <p:cNvPr id="93" name="テキスト ボックス 92"/>
              <p:cNvSpPr txBox="1"/>
              <p:nvPr/>
            </p:nvSpPr>
            <p:spPr>
              <a:xfrm>
                <a:off x="3579556" y="923957"/>
                <a:ext cx="28937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>
                    <a:solidFill>
                      <a:schemeClr val="bg2">
                        <a:lumMod val="50000"/>
                      </a:schemeClr>
                    </a:solidFill>
                    <a:latin typeface="ＭＳ Ｐゴシック"/>
                    <a:ea typeface="ＭＳ Ｐゴシック"/>
                    <a:cs typeface="ＭＳ Ｐゴシック"/>
                  </a:rPr>
                  <a:t>※</a:t>
                </a:r>
                <a:r>
                  <a:rPr kumimoji="1" lang="ja-JP" altLang="en-US" sz="1600" dirty="0" smtClean="0">
                    <a:solidFill>
                      <a:schemeClr val="bg2">
                        <a:lumMod val="50000"/>
                      </a:schemeClr>
                    </a:solidFill>
                    <a:latin typeface="ＭＳ Ｐゴシック"/>
                    <a:ea typeface="ＭＳ Ｐゴシック"/>
                    <a:cs typeface="ＭＳ Ｐゴシック"/>
                  </a:rPr>
                  <a:t>大きさを変更しないでください</a:t>
                </a:r>
                <a:endParaRPr kumimoji="1" lang="ja-JP" altLang="en-US" sz="1600" dirty="0">
                  <a:solidFill>
                    <a:schemeClr val="bg2">
                      <a:lumMod val="50000"/>
                    </a:schemeClr>
                  </a:solidFill>
                  <a:latin typeface="ＭＳ Ｐゴシック"/>
                  <a:ea typeface="ＭＳ Ｐゴシック"/>
                  <a:cs typeface="ＭＳ Ｐゴシック"/>
                </a:endParaRPr>
              </a:p>
            </p:txBody>
          </p:sp>
          <p:sp>
            <p:nvSpPr>
              <p:cNvPr id="106" name="テキスト ボックス 105"/>
              <p:cNvSpPr txBox="1"/>
              <p:nvPr/>
            </p:nvSpPr>
            <p:spPr>
              <a:xfrm>
                <a:off x="848388" y="5545078"/>
                <a:ext cx="11079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rgbClr val="4A452A"/>
                    </a:solidFill>
                    <a:latin typeface="ＭＳ Ｐゴシック"/>
                    <a:ea typeface="ＭＳ Ｐゴシック"/>
                    <a:cs typeface="ＭＳ Ｐゴシック"/>
                  </a:rPr>
                  <a:t>Grand Piano</a:t>
                </a:r>
                <a:endParaRPr kumimoji="1" lang="ja-JP" altLang="en-US" sz="1400" dirty="0">
                  <a:solidFill>
                    <a:srgbClr val="4A452A"/>
                  </a:solidFill>
                  <a:latin typeface="ＭＳ Ｐゴシック"/>
                  <a:ea typeface="ＭＳ Ｐゴシック"/>
                  <a:cs typeface="ＭＳ Ｐゴシック"/>
                </a:endParaRPr>
              </a:p>
            </p:txBody>
          </p:sp>
          <p:sp>
            <p:nvSpPr>
              <p:cNvPr id="109" name="角丸四角形 108"/>
              <p:cNvSpPr/>
              <p:nvPr/>
            </p:nvSpPr>
            <p:spPr>
              <a:xfrm>
                <a:off x="860604" y="4460526"/>
                <a:ext cx="1094179" cy="1093314"/>
              </a:xfrm>
              <a:prstGeom prst="roundRect">
                <a:avLst>
                  <a:gd name="adj" fmla="val 7624"/>
                </a:avLst>
              </a:prstGeom>
              <a:solidFill>
                <a:schemeClr val="bg1"/>
              </a:solidFill>
              <a:ln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5" name="図形グループ 174"/>
              <p:cNvGrpSpPr/>
              <p:nvPr/>
            </p:nvGrpSpPr>
            <p:grpSpPr>
              <a:xfrm>
                <a:off x="6287509" y="2052106"/>
                <a:ext cx="1125128" cy="875915"/>
                <a:chOff x="7652938" y="4742242"/>
                <a:chExt cx="1125128" cy="875915"/>
              </a:xfrm>
            </p:grpSpPr>
            <p:sp>
              <p:nvSpPr>
                <p:cNvPr id="114" name="テキスト ボックス 113"/>
                <p:cNvSpPr txBox="1"/>
                <p:nvPr/>
              </p:nvSpPr>
              <p:spPr>
                <a:xfrm>
                  <a:off x="7652938" y="5310380"/>
                  <a:ext cx="112512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</a:rPr>
                    <a:t>Glockenspiel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15" name="角丸四角形 114"/>
                <p:cNvSpPr/>
                <p:nvPr/>
              </p:nvSpPr>
              <p:spPr>
                <a:xfrm>
                  <a:off x="7811534" y="4742242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" name="図形グループ 176"/>
              <p:cNvGrpSpPr/>
              <p:nvPr/>
            </p:nvGrpSpPr>
            <p:grpSpPr>
              <a:xfrm>
                <a:off x="8316706" y="2037269"/>
                <a:ext cx="956812" cy="889417"/>
                <a:chOff x="7715287" y="5692984"/>
                <a:chExt cx="956812" cy="889417"/>
              </a:xfrm>
            </p:grpSpPr>
            <p:sp>
              <p:nvSpPr>
                <p:cNvPr id="116" name="テキスト ボックス 115"/>
                <p:cNvSpPr txBox="1"/>
                <p:nvPr/>
              </p:nvSpPr>
              <p:spPr>
                <a:xfrm>
                  <a:off x="7715287" y="6274624"/>
                  <a:ext cx="95681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Xylophone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17" name="角丸四角形 116"/>
                <p:cNvSpPr/>
                <p:nvPr/>
              </p:nvSpPr>
              <p:spPr>
                <a:xfrm>
                  <a:off x="7811534" y="5692984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" name="図形グループ 175"/>
              <p:cNvGrpSpPr/>
              <p:nvPr/>
            </p:nvGrpSpPr>
            <p:grpSpPr>
              <a:xfrm>
                <a:off x="7306670" y="2043037"/>
                <a:ext cx="1022736" cy="879775"/>
                <a:chOff x="8889187" y="4733173"/>
                <a:chExt cx="1022736" cy="879775"/>
              </a:xfrm>
            </p:grpSpPr>
            <p:sp>
              <p:nvSpPr>
                <p:cNvPr id="118" name="テキスト ボックス 117"/>
                <p:cNvSpPr txBox="1"/>
                <p:nvPr/>
              </p:nvSpPr>
              <p:spPr>
                <a:xfrm>
                  <a:off x="8889187" y="5305171"/>
                  <a:ext cx="102273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Vibraphone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19" name="角丸四角形 118"/>
                <p:cNvSpPr/>
                <p:nvPr/>
              </p:nvSpPr>
              <p:spPr>
                <a:xfrm>
                  <a:off x="9011629" y="4733173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" name="図形グループ 177"/>
              <p:cNvGrpSpPr/>
              <p:nvPr/>
            </p:nvGrpSpPr>
            <p:grpSpPr>
              <a:xfrm>
                <a:off x="6443550" y="3017111"/>
                <a:ext cx="813043" cy="905694"/>
                <a:chOff x="8996437" y="5692984"/>
                <a:chExt cx="813043" cy="905694"/>
              </a:xfrm>
            </p:grpSpPr>
            <p:sp>
              <p:nvSpPr>
                <p:cNvPr id="120" name="テキスト ボックス 119"/>
                <p:cNvSpPr txBox="1"/>
                <p:nvPr/>
              </p:nvSpPr>
              <p:spPr>
                <a:xfrm>
                  <a:off x="8996437" y="6290901"/>
                  <a:ext cx="81304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Marimba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>
                <a:xfrm>
                  <a:off x="9003836" y="5692984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chemeClr val="bg2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" name="図形グループ 126"/>
              <p:cNvGrpSpPr/>
              <p:nvPr/>
            </p:nvGrpSpPr>
            <p:grpSpPr>
              <a:xfrm>
                <a:off x="3249059" y="2073460"/>
                <a:ext cx="779585" cy="872292"/>
                <a:chOff x="7037176" y="1927410"/>
                <a:chExt cx="779585" cy="872292"/>
              </a:xfrm>
            </p:grpSpPr>
            <p:sp>
              <p:nvSpPr>
                <p:cNvPr id="125" name="テキスト ボックス 124"/>
                <p:cNvSpPr txBox="1"/>
                <p:nvPr/>
              </p:nvSpPr>
              <p:spPr>
                <a:xfrm>
                  <a:off x="7054213" y="2491925"/>
                  <a:ext cx="76254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Timpani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26" name="角丸四角形 125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" name="図形グループ 127"/>
              <p:cNvGrpSpPr/>
              <p:nvPr/>
            </p:nvGrpSpPr>
            <p:grpSpPr>
              <a:xfrm>
                <a:off x="4205331" y="2064391"/>
                <a:ext cx="763740" cy="872292"/>
                <a:chOff x="7037176" y="1927410"/>
                <a:chExt cx="763740" cy="872292"/>
              </a:xfrm>
            </p:grpSpPr>
            <p:sp>
              <p:nvSpPr>
                <p:cNvPr id="129" name="テキスト ボックス 128"/>
                <p:cNvSpPr txBox="1"/>
                <p:nvPr/>
              </p:nvSpPr>
              <p:spPr>
                <a:xfrm>
                  <a:off x="7105013" y="2491925"/>
                  <a:ext cx="66787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Drums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30" name="角丸四角形 129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" name="図形グループ 130"/>
              <p:cNvGrpSpPr/>
              <p:nvPr/>
            </p:nvGrpSpPr>
            <p:grpSpPr>
              <a:xfrm>
                <a:off x="4990971" y="2064383"/>
                <a:ext cx="1075334" cy="872292"/>
                <a:chOff x="6863713" y="1927410"/>
                <a:chExt cx="1075334" cy="872292"/>
              </a:xfrm>
            </p:grpSpPr>
            <p:sp>
              <p:nvSpPr>
                <p:cNvPr id="132" name="テキスト ボックス 131"/>
                <p:cNvSpPr txBox="1"/>
                <p:nvPr/>
              </p:nvSpPr>
              <p:spPr>
                <a:xfrm>
                  <a:off x="6863713" y="2491925"/>
                  <a:ext cx="1075334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Snare Drum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33" name="角丸四角形 132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4" name="図形グループ 133"/>
              <p:cNvGrpSpPr/>
              <p:nvPr/>
            </p:nvGrpSpPr>
            <p:grpSpPr>
              <a:xfrm>
                <a:off x="3117613" y="3017541"/>
                <a:ext cx="1005403" cy="872292"/>
                <a:chOff x="6914513" y="1927410"/>
                <a:chExt cx="1005403" cy="872292"/>
              </a:xfrm>
            </p:grpSpPr>
            <p:sp>
              <p:nvSpPr>
                <p:cNvPr id="135" name="テキスト ボックス 134"/>
                <p:cNvSpPr txBox="1"/>
                <p:nvPr/>
              </p:nvSpPr>
              <p:spPr>
                <a:xfrm>
                  <a:off x="6914513" y="2491925"/>
                  <a:ext cx="100540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Bass</a:t>
                  </a:r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 Drum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36" name="角丸四角形 135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図形グループ 136"/>
              <p:cNvGrpSpPr/>
              <p:nvPr/>
            </p:nvGrpSpPr>
            <p:grpSpPr>
              <a:xfrm>
                <a:off x="3244613" y="3985068"/>
                <a:ext cx="763740" cy="872292"/>
                <a:chOff x="7037176" y="1927410"/>
                <a:chExt cx="763740" cy="872292"/>
              </a:xfrm>
            </p:grpSpPr>
            <p:sp>
              <p:nvSpPr>
                <p:cNvPr id="138" name="テキスト ボックス 137"/>
                <p:cNvSpPr txBox="1"/>
                <p:nvPr/>
              </p:nvSpPr>
              <p:spPr>
                <a:xfrm>
                  <a:off x="7066913" y="2491925"/>
                  <a:ext cx="68610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2Toms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39" name="角丸四角形 138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1" name="図形グループ 140"/>
              <p:cNvGrpSpPr/>
              <p:nvPr/>
            </p:nvGrpSpPr>
            <p:grpSpPr>
              <a:xfrm>
                <a:off x="4214107" y="3985068"/>
                <a:ext cx="763740" cy="872292"/>
                <a:chOff x="7037176" y="1927410"/>
                <a:chExt cx="763740" cy="872292"/>
              </a:xfrm>
            </p:grpSpPr>
            <p:sp>
              <p:nvSpPr>
                <p:cNvPr id="142" name="テキスト ボックス 141"/>
                <p:cNvSpPr txBox="1"/>
                <p:nvPr/>
              </p:nvSpPr>
              <p:spPr>
                <a:xfrm>
                  <a:off x="7066913" y="2491925"/>
                  <a:ext cx="68610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4</a:t>
                  </a:r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Toms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43" name="角丸四角形 142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4" name="図形グループ 143"/>
              <p:cNvGrpSpPr/>
              <p:nvPr/>
            </p:nvGrpSpPr>
            <p:grpSpPr>
              <a:xfrm>
                <a:off x="5182274" y="3984678"/>
                <a:ext cx="763740" cy="872292"/>
                <a:chOff x="7037176" y="1927410"/>
                <a:chExt cx="763740" cy="872292"/>
              </a:xfrm>
            </p:grpSpPr>
            <p:sp>
              <p:nvSpPr>
                <p:cNvPr id="145" name="テキスト ボックス 144"/>
                <p:cNvSpPr txBox="1"/>
                <p:nvPr/>
              </p:nvSpPr>
              <p:spPr>
                <a:xfrm>
                  <a:off x="7066913" y="2491925"/>
                  <a:ext cx="70223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F-Tom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46" name="角丸四角形 145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" name="図形グループ 147"/>
              <p:cNvGrpSpPr/>
              <p:nvPr/>
            </p:nvGrpSpPr>
            <p:grpSpPr>
              <a:xfrm>
                <a:off x="4207216" y="3017111"/>
                <a:ext cx="763740" cy="872292"/>
                <a:chOff x="7037176" y="1927410"/>
                <a:chExt cx="763740" cy="872292"/>
              </a:xfrm>
            </p:grpSpPr>
            <p:sp>
              <p:nvSpPr>
                <p:cNvPr id="149" name="テキスト ボックス 148"/>
                <p:cNvSpPr txBox="1"/>
                <p:nvPr/>
              </p:nvSpPr>
              <p:spPr>
                <a:xfrm>
                  <a:off x="7079613" y="2491925"/>
                  <a:ext cx="65915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Conga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50" name="角丸四角形 149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図形グループ 150"/>
              <p:cNvGrpSpPr/>
              <p:nvPr/>
            </p:nvGrpSpPr>
            <p:grpSpPr>
              <a:xfrm>
                <a:off x="5171666" y="3017111"/>
                <a:ext cx="763740" cy="872292"/>
                <a:chOff x="7037176" y="1927410"/>
                <a:chExt cx="763740" cy="872292"/>
              </a:xfrm>
            </p:grpSpPr>
            <p:sp>
              <p:nvSpPr>
                <p:cNvPr id="152" name="テキスト ボックス 151"/>
                <p:cNvSpPr txBox="1"/>
                <p:nvPr/>
              </p:nvSpPr>
              <p:spPr>
                <a:xfrm>
                  <a:off x="7105013" y="2491925"/>
                  <a:ext cx="65384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Bongo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53" name="角丸四角形 152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" name="図形グループ 153"/>
              <p:cNvGrpSpPr/>
              <p:nvPr/>
            </p:nvGrpSpPr>
            <p:grpSpPr>
              <a:xfrm>
                <a:off x="3223316" y="4911009"/>
                <a:ext cx="821258" cy="854214"/>
                <a:chOff x="7016113" y="1927410"/>
                <a:chExt cx="821258" cy="854214"/>
              </a:xfrm>
            </p:grpSpPr>
            <p:sp>
              <p:nvSpPr>
                <p:cNvPr id="155" name="テキスト ボックス 154"/>
                <p:cNvSpPr txBox="1"/>
                <p:nvPr/>
              </p:nvSpPr>
              <p:spPr>
                <a:xfrm>
                  <a:off x="7016113" y="2504625"/>
                  <a:ext cx="82125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ja-JP" altLang="en-US" sz="1200" dirty="0" smtClean="0">
                      <a:solidFill>
                        <a:schemeClr val="bg2">
                          <a:lumMod val="25000"/>
                        </a:schemeClr>
                      </a:solidFill>
                      <a:latin typeface="+mj-ea"/>
                      <a:ea typeface="+mj-ea"/>
                      <a:cs typeface="ＭＳ Ｐゴシック"/>
                    </a:rPr>
                    <a:t>マレット台</a:t>
                  </a:r>
                  <a:endParaRPr kumimoji="1" lang="ja-JP" altLang="en-US" sz="1200" dirty="0">
                    <a:solidFill>
                      <a:schemeClr val="bg2">
                        <a:lumMod val="25000"/>
                      </a:schemeClr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56" name="角丸四角形 155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" name="図形グループ 156"/>
              <p:cNvGrpSpPr/>
              <p:nvPr/>
            </p:nvGrpSpPr>
            <p:grpSpPr>
              <a:xfrm>
                <a:off x="6449147" y="3976463"/>
                <a:ext cx="763740" cy="872292"/>
                <a:chOff x="7037176" y="1927410"/>
                <a:chExt cx="763740" cy="872292"/>
              </a:xfrm>
            </p:grpSpPr>
            <p:sp>
              <p:nvSpPr>
                <p:cNvPr id="158" name="テキスト ボックス 157"/>
                <p:cNvSpPr txBox="1"/>
                <p:nvPr/>
              </p:nvSpPr>
              <p:spPr>
                <a:xfrm>
                  <a:off x="7105013" y="2491925"/>
                  <a:ext cx="68400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HiHats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59" name="角丸四角形 158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" name="図形グループ 159"/>
              <p:cNvGrpSpPr/>
              <p:nvPr/>
            </p:nvGrpSpPr>
            <p:grpSpPr>
              <a:xfrm>
                <a:off x="7308880" y="3976463"/>
                <a:ext cx="1057802" cy="872292"/>
                <a:chOff x="6914513" y="1927410"/>
                <a:chExt cx="1057802" cy="872292"/>
              </a:xfrm>
            </p:grpSpPr>
            <p:sp>
              <p:nvSpPr>
                <p:cNvPr id="161" name="テキスト ボックス 160"/>
                <p:cNvSpPr txBox="1"/>
                <p:nvPr/>
              </p:nvSpPr>
              <p:spPr>
                <a:xfrm>
                  <a:off x="6914513" y="2491925"/>
                  <a:ext cx="105780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Wind Chime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62" name="角丸四角形 161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" name="図形グループ 162"/>
              <p:cNvGrpSpPr/>
              <p:nvPr/>
            </p:nvGrpSpPr>
            <p:grpSpPr>
              <a:xfrm>
                <a:off x="8369862" y="3976463"/>
                <a:ext cx="878265" cy="872292"/>
                <a:chOff x="6978013" y="1927410"/>
                <a:chExt cx="878265" cy="872292"/>
              </a:xfrm>
            </p:grpSpPr>
            <p:sp>
              <p:nvSpPr>
                <p:cNvPr id="164" name="テキスト ボックス 163"/>
                <p:cNvSpPr txBox="1"/>
                <p:nvPr/>
              </p:nvSpPr>
              <p:spPr>
                <a:xfrm>
                  <a:off x="6978013" y="2491925"/>
                  <a:ext cx="87826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400" dirty="0" err="1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S.Cymbal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65" name="角丸四角形 164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" name="図形グループ 165"/>
              <p:cNvGrpSpPr/>
              <p:nvPr/>
            </p:nvGrpSpPr>
            <p:grpSpPr>
              <a:xfrm>
                <a:off x="6397095" y="4983077"/>
                <a:ext cx="889486" cy="872292"/>
                <a:chOff x="6952613" y="1927410"/>
                <a:chExt cx="889486" cy="872292"/>
              </a:xfrm>
            </p:grpSpPr>
            <p:sp>
              <p:nvSpPr>
                <p:cNvPr id="167" name="テキスト ボックス 166"/>
                <p:cNvSpPr txBox="1"/>
                <p:nvPr/>
              </p:nvSpPr>
              <p:spPr>
                <a:xfrm>
                  <a:off x="6952613" y="2491925"/>
                  <a:ext cx="88948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400" dirty="0" err="1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C.Cymbal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68" name="角丸四角形 167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" name="図形グループ 168"/>
              <p:cNvGrpSpPr/>
              <p:nvPr/>
            </p:nvGrpSpPr>
            <p:grpSpPr>
              <a:xfrm>
                <a:off x="7377507" y="4983077"/>
                <a:ext cx="831277" cy="872292"/>
                <a:chOff x="6978013" y="1927410"/>
                <a:chExt cx="831277" cy="872292"/>
              </a:xfrm>
            </p:grpSpPr>
            <p:sp>
              <p:nvSpPr>
                <p:cNvPr id="170" name="テキスト ボックス 169"/>
                <p:cNvSpPr txBox="1"/>
                <p:nvPr/>
              </p:nvSpPr>
              <p:spPr>
                <a:xfrm>
                  <a:off x="6978013" y="2491925"/>
                  <a:ext cx="83127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TamTa</a:t>
                  </a:r>
                  <a:r>
                    <a:rPr lang="en-US" altLang="ja-JP" sz="1400" dirty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m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71" name="角丸四角形 170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" name="図形グループ 171"/>
              <p:cNvGrpSpPr/>
              <p:nvPr/>
            </p:nvGrpSpPr>
            <p:grpSpPr>
              <a:xfrm>
                <a:off x="8442317" y="4977517"/>
                <a:ext cx="763740" cy="872292"/>
                <a:chOff x="7037176" y="1927410"/>
                <a:chExt cx="763740" cy="872292"/>
              </a:xfrm>
            </p:grpSpPr>
            <p:sp>
              <p:nvSpPr>
                <p:cNvPr id="173" name="テキスト ボックス 172"/>
                <p:cNvSpPr txBox="1"/>
                <p:nvPr/>
              </p:nvSpPr>
              <p:spPr>
                <a:xfrm>
                  <a:off x="7054213" y="2491925"/>
                  <a:ext cx="659155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400" dirty="0" smtClean="0">
                      <a:solidFill>
                        <a:srgbClr val="4A452A"/>
                      </a:solidFill>
                      <a:latin typeface="+mj-ea"/>
                      <a:ea typeface="+mj-ea"/>
                      <a:cs typeface="ＭＳ Ｐゴシック"/>
                    </a:rPr>
                    <a:t>Chime</a:t>
                  </a:r>
                  <a:endParaRPr kumimoji="1" lang="ja-JP" altLang="en-US" sz="1400" dirty="0">
                    <a:solidFill>
                      <a:srgbClr val="4A452A"/>
                    </a:solidFill>
                    <a:latin typeface="+mj-ea"/>
                    <a:ea typeface="+mj-ea"/>
                    <a:cs typeface="ＭＳ Ｐゴシック"/>
                  </a:endParaRPr>
                </a:p>
              </p:txBody>
            </p:sp>
            <p:sp>
              <p:nvSpPr>
                <p:cNvPr id="174" name="角丸四角形 173"/>
                <p:cNvSpPr/>
                <p:nvPr/>
              </p:nvSpPr>
              <p:spPr>
                <a:xfrm>
                  <a:off x="7037176" y="1927410"/>
                  <a:ext cx="763740" cy="599640"/>
                </a:xfrm>
                <a:prstGeom prst="roundRect">
                  <a:avLst>
                    <a:gd name="adj" fmla="val 7624"/>
                  </a:avLst>
                </a:prstGeom>
                <a:solidFill>
                  <a:schemeClr val="bg1"/>
                </a:solidFill>
                <a:ln>
                  <a:solidFill>
                    <a:srgbClr val="C4BD9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1" name="テキスト ボックス 180"/>
            <p:cNvSpPr txBox="1"/>
            <p:nvPr/>
          </p:nvSpPr>
          <p:spPr>
            <a:xfrm>
              <a:off x="2830181" y="299360"/>
              <a:ext cx="46120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dirty="0" smtClean="0">
                  <a:solidFill>
                    <a:schemeClr val="bg2">
                      <a:lumMod val="25000"/>
                    </a:schemeClr>
                  </a:solidFill>
                  <a:latin typeface="+mj-ea"/>
                  <a:ea typeface="+mj-ea"/>
                  <a:cs typeface="HGP創英角ｺﾞｼｯｸUB"/>
                </a:rPr>
                <a:t>ーコンピュータで作図する場合は</a:t>
              </a:r>
              <a:r>
                <a:rPr lang="ja-JP" altLang="en-US" sz="1400" dirty="0" smtClean="0">
                  <a:solidFill>
                    <a:schemeClr val="bg2">
                      <a:lumMod val="25000"/>
                    </a:schemeClr>
                  </a:solidFill>
                  <a:latin typeface="+mj-ea"/>
                  <a:ea typeface="+mj-ea"/>
                  <a:cs typeface="HGP創英角ｺﾞｼｯｸUB"/>
                </a:rPr>
                <a:t>ご自由にお使いくださいー</a:t>
              </a:r>
              <a:endParaRPr kumimoji="1" lang="ja-JP" altLang="en-US" sz="1400" dirty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  <a:cs typeface="HGP創英角ｺﾞｼｯｸUB"/>
              </a:endParaRPr>
            </a:p>
          </p:txBody>
        </p:sp>
      </p:grpSp>
      <p:sp>
        <p:nvSpPr>
          <p:cNvPr id="4" name="円/楕円 3"/>
          <p:cNvSpPr/>
          <p:nvPr/>
        </p:nvSpPr>
        <p:spPr>
          <a:xfrm>
            <a:off x="1023277" y="2281794"/>
            <a:ext cx="158750" cy="1587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図形グループ 4"/>
          <p:cNvGrpSpPr/>
          <p:nvPr/>
        </p:nvGrpSpPr>
        <p:grpSpPr>
          <a:xfrm>
            <a:off x="1017299" y="2838938"/>
            <a:ext cx="158750" cy="158750"/>
            <a:chOff x="7718425" y="739775"/>
            <a:chExt cx="158750" cy="158750"/>
          </a:xfrm>
        </p:grpSpPr>
        <p:sp>
          <p:nvSpPr>
            <p:cNvPr id="6" name="円/楕円 5"/>
            <p:cNvSpPr/>
            <p:nvPr/>
          </p:nvSpPr>
          <p:spPr>
            <a:xfrm>
              <a:off x="7718425" y="739775"/>
              <a:ext cx="158750" cy="1587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7753350" y="774700"/>
              <a:ext cx="85725" cy="8572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乗算記号 7"/>
          <p:cNvSpPr/>
          <p:nvPr/>
        </p:nvSpPr>
        <p:spPr>
          <a:xfrm>
            <a:off x="1023277" y="3452072"/>
            <a:ext cx="165561" cy="168275"/>
          </a:xfrm>
          <a:prstGeom prst="mathMultiply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7" name="図 26" descr="配置図(公開版)-01.png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048" b="41505" l="86535" r="91776">
                        <a14:foregroundMark x1="87966" y1="40935" x2="87966" y2="40935"/>
                        <a14:foregroundMark x1="86757" y1="40849" x2="86757" y2="40849"/>
                        <a14:foregroundMark x1="89115" y1="40821" x2="89115" y2="408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6424" t="28846" r="8076" b="58552"/>
          <a:stretch/>
        </p:blipFill>
        <p:spPr>
          <a:xfrm>
            <a:off x="1141749" y="4563417"/>
            <a:ext cx="533400" cy="864263"/>
          </a:xfrm>
          <a:prstGeom prst="rect">
            <a:avLst/>
          </a:prstGeom>
        </p:spPr>
      </p:pic>
      <p:grpSp>
        <p:nvGrpSpPr>
          <p:cNvPr id="28" name="図形グループ 27"/>
          <p:cNvGrpSpPr/>
          <p:nvPr/>
        </p:nvGrpSpPr>
        <p:grpSpPr>
          <a:xfrm rot="10800000">
            <a:off x="6624646" y="2239640"/>
            <a:ext cx="381835" cy="184666"/>
            <a:chOff x="7680323" y="3426170"/>
            <a:chExt cx="381835" cy="184666"/>
          </a:xfrm>
        </p:grpSpPr>
        <p:sp>
          <p:nvSpPr>
            <p:cNvPr id="29" name="台形 28"/>
            <p:cNvSpPr/>
            <p:nvPr/>
          </p:nvSpPr>
          <p:spPr>
            <a:xfrm rot="5400000">
              <a:off x="7797799" y="3390903"/>
              <a:ext cx="152401" cy="241300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 rot="10800000">
              <a:off x="7680323" y="3426170"/>
              <a:ext cx="38183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>
                  <a:latin typeface="ＭＳ Ｐゴシック"/>
                  <a:ea typeface="ＭＳ Ｐゴシック"/>
                  <a:cs typeface="ＭＳ Ｐゴシック"/>
                </a:rPr>
                <a:t>G</a:t>
              </a:r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lock.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34" name="図形グループ 33"/>
          <p:cNvGrpSpPr/>
          <p:nvPr/>
        </p:nvGrpSpPr>
        <p:grpSpPr>
          <a:xfrm rot="10800000">
            <a:off x="8540299" y="2233935"/>
            <a:ext cx="518091" cy="192075"/>
            <a:chOff x="7733104" y="3802768"/>
            <a:chExt cx="518091" cy="192075"/>
          </a:xfrm>
        </p:grpSpPr>
        <p:sp>
          <p:nvSpPr>
            <p:cNvPr id="35" name="台形 34"/>
            <p:cNvSpPr/>
            <p:nvPr/>
          </p:nvSpPr>
          <p:spPr>
            <a:xfrm rot="5400000">
              <a:off x="7900543" y="3671447"/>
              <a:ext cx="181859" cy="444501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/>
            <p:cNvSpPr txBox="1"/>
            <p:nvPr/>
          </p:nvSpPr>
          <p:spPr>
            <a:xfrm rot="10800000">
              <a:off x="7733104" y="3810177"/>
              <a:ext cx="51809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Xylophone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31" name="図形グループ 30"/>
          <p:cNvGrpSpPr/>
          <p:nvPr/>
        </p:nvGrpSpPr>
        <p:grpSpPr>
          <a:xfrm rot="10800000">
            <a:off x="7531629" y="2213252"/>
            <a:ext cx="543839" cy="234259"/>
            <a:chOff x="8158688" y="3388416"/>
            <a:chExt cx="543839" cy="234259"/>
          </a:xfrm>
        </p:grpSpPr>
        <p:sp>
          <p:nvSpPr>
            <p:cNvPr id="32" name="台形 31"/>
            <p:cNvSpPr/>
            <p:nvPr/>
          </p:nvSpPr>
          <p:spPr>
            <a:xfrm rot="5400000">
              <a:off x="8309997" y="3258574"/>
              <a:ext cx="234259" cy="493943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 rot="10800000">
              <a:off x="8158688" y="3413816"/>
              <a:ext cx="54383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Vibraphone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37" name="図形グループ 36"/>
          <p:cNvGrpSpPr/>
          <p:nvPr/>
        </p:nvGrpSpPr>
        <p:grpSpPr>
          <a:xfrm rot="10800000">
            <a:off x="6491355" y="3182100"/>
            <a:ext cx="688878" cy="276765"/>
            <a:chOff x="8404321" y="3749138"/>
            <a:chExt cx="688878" cy="276765"/>
          </a:xfrm>
        </p:grpSpPr>
        <p:sp>
          <p:nvSpPr>
            <p:cNvPr id="38" name="台形 37"/>
            <p:cNvSpPr/>
            <p:nvPr/>
          </p:nvSpPr>
          <p:spPr>
            <a:xfrm rot="5400000">
              <a:off x="8610377" y="3543082"/>
              <a:ext cx="276765" cy="688878"/>
            </a:xfrm>
            <a:prstGeom prst="trapezoid">
              <a:avLst>
                <a:gd name="adj" fmla="val 16665"/>
              </a:avLst>
            </a:prstGeom>
            <a:solidFill>
              <a:srgbClr val="EEECE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テキスト ボックス 38"/>
            <p:cNvSpPr txBox="1"/>
            <p:nvPr/>
          </p:nvSpPr>
          <p:spPr>
            <a:xfrm rot="10800000">
              <a:off x="8516206" y="3816351"/>
              <a:ext cx="45397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Marimba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9" name="図形グループ 8"/>
          <p:cNvGrpSpPr/>
          <p:nvPr/>
        </p:nvGrpSpPr>
        <p:grpSpPr>
          <a:xfrm>
            <a:off x="3291978" y="2089165"/>
            <a:ext cx="681828" cy="558535"/>
            <a:chOff x="7702550" y="2035969"/>
            <a:chExt cx="681828" cy="558535"/>
          </a:xfrm>
        </p:grpSpPr>
        <p:sp>
          <p:nvSpPr>
            <p:cNvPr id="10" name="円/楕円 9"/>
            <p:cNvSpPr/>
            <p:nvPr/>
          </p:nvSpPr>
          <p:spPr>
            <a:xfrm>
              <a:off x="7702550" y="2164292"/>
              <a:ext cx="204258" cy="204258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7775046" y="2362200"/>
              <a:ext cx="232304" cy="23230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8016874" y="2311399"/>
              <a:ext cx="263525" cy="263525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8102598" y="2035969"/>
              <a:ext cx="281780" cy="28178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7824253" y="2143581"/>
              <a:ext cx="38524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700" dirty="0" smtClean="0">
                  <a:latin typeface="ＭＳ Ｐゴシック"/>
                  <a:ea typeface="ＭＳ Ｐゴシック"/>
                  <a:cs typeface="ＭＳ Ｐゴシック"/>
                </a:rPr>
                <a:t>Timp.</a:t>
              </a:r>
              <a:endParaRPr kumimoji="1" lang="ja-JP" altLang="en-US" sz="7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15" name="図形グループ 14"/>
          <p:cNvGrpSpPr/>
          <p:nvPr/>
        </p:nvGrpSpPr>
        <p:grpSpPr>
          <a:xfrm>
            <a:off x="4278205" y="2120668"/>
            <a:ext cx="603913" cy="539657"/>
            <a:chOff x="7736216" y="2706686"/>
            <a:chExt cx="603913" cy="539657"/>
          </a:xfrm>
        </p:grpSpPr>
        <p:grpSp>
          <p:nvGrpSpPr>
            <p:cNvPr id="16" name="図形グループ 15"/>
            <p:cNvGrpSpPr/>
            <p:nvPr/>
          </p:nvGrpSpPr>
          <p:grpSpPr>
            <a:xfrm>
              <a:off x="7736216" y="2706686"/>
              <a:ext cx="603913" cy="416919"/>
              <a:chOff x="7736216" y="2706686"/>
              <a:chExt cx="603913" cy="416919"/>
            </a:xfrm>
          </p:grpSpPr>
          <p:sp>
            <p:nvSpPr>
              <p:cNvPr id="18" name="正方形/長方形 17"/>
              <p:cNvSpPr/>
              <p:nvPr/>
            </p:nvSpPr>
            <p:spPr>
              <a:xfrm>
                <a:off x="7978775" y="2952750"/>
                <a:ext cx="177800" cy="16133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円/楕円 18"/>
              <p:cNvSpPr/>
              <p:nvPr/>
            </p:nvSpPr>
            <p:spPr>
              <a:xfrm>
                <a:off x="7858125" y="2795455"/>
                <a:ext cx="157295" cy="157295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/楕円 19"/>
              <p:cNvSpPr/>
              <p:nvPr/>
            </p:nvSpPr>
            <p:spPr>
              <a:xfrm>
                <a:off x="8124825" y="2804980"/>
                <a:ext cx="147770" cy="147770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円/楕円 20"/>
              <p:cNvSpPr/>
              <p:nvPr/>
            </p:nvSpPr>
            <p:spPr>
              <a:xfrm>
                <a:off x="8070849" y="2935154"/>
                <a:ext cx="125545" cy="125545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円/楕円 21"/>
              <p:cNvSpPr/>
              <p:nvPr/>
            </p:nvSpPr>
            <p:spPr>
              <a:xfrm>
                <a:off x="7938954" y="2938329"/>
                <a:ext cx="125545" cy="125545"/>
              </a:xfrm>
              <a:prstGeom prst="ellipse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円/楕円 22"/>
              <p:cNvSpPr/>
              <p:nvPr/>
            </p:nvSpPr>
            <p:spPr>
              <a:xfrm>
                <a:off x="7736216" y="2861269"/>
                <a:ext cx="147770" cy="14777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" name="円/楕円 23"/>
              <p:cNvSpPr/>
              <p:nvPr/>
            </p:nvSpPr>
            <p:spPr>
              <a:xfrm>
                <a:off x="7808513" y="2993164"/>
                <a:ext cx="130441" cy="130441"/>
              </a:xfrm>
              <a:prstGeom prst="ellipse">
                <a:avLst/>
              </a:prstGeom>
              <a:solidFill>
                <a:srgbClr val="BFBFB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5" name="円/楕円 24"/>
              <p:cNvSpPr/>
              <p:nvPr/>
            </p:nvSpPr>
            <p:spPr>
              <a:xfrm>
                <a:off x="8177344" y="2983639"/>
                <a:ext cx="130441" cy="130441"/>
              </a:xfrm>
              <a:prstGeom prst="ellipse">
                <a:avLst/>
              </a:prstGeom>
              <a:solidFill>
                <a:srgbClr val="BFBFB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6" name="円/楕円 25"/>
              <p:cNvSpPr/>
              <p:nvPr/>
            </p:nvSpPr>
            <p:spPr>
              <a:xfrm>
                <a:off x="8214716" y="2706686"/>
                <a:ext cx="125413" cy="125413"/>
              </a:xfrm>
              <a:prstGeom prst="ellipse">
                <a:avLst/>
              </a:prstGeom>
              <a:solidFill>
                <a:srgbClr val="BFBFB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7" name="テキスト ボックス 16"/>
            <p:cNvSpPr txBox="1"/>
            <p:nvPr/>
          </p:nvSpPr>
          <p:spPr>
            <a:xfrm>
              <a:off x="7867650" y="3061677"/>
              <a:ext cx="40738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Drums.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59" name="図形グループ 58"/>
          <p:cNvGrpSpPr/>
          <p:nvPr/>
        </p:nvGrpSpPr>
        <p:grpSpPr>
          <a:xfrm>
            <a:off x="5395928" y="2286200"/>
            <a:ext cx="314810" cy="184666"/>
            <a:chOff x="7106199" y="4956577"/>
            <a:chExt cx="314810" cy="184666"/>
          </a:xfrm>
        </p:grpSpPr>
        <p:sp>
          <p:nvSpPr>
            <p:cNvPr id="60" name="円/楕円 59"/>
            <p:cNvSpPr/>
            <p:nvPr/>
          </p:nvSpPr>
          <p:spPr>
            <a:xfrm>
              <a:off x="7184400" y="4981174"/>
              <a:ext cx="147770" cy="147770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7106199" y="4956577"/>
              <a:ext cx="3148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S.D.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55" name="図形グループ 54"/>
          <p:cNvGrpSpPr/>
          <p:nvPr/>
        </p:nvGrpSpPr>
        <p:grpSpPr>
          <a:xfrm>
            <a:off x="3481247" y="3153680"/>
            <a:ext cx="314810" cy="348925"/>
            <a:chOff x="6795066" y="4737885"/>
            <a:chExt cx="314810" cy="348925"/>
          </a:xfrm>
        </p:grpSpPr>
        <p:sp>
          <p:nvSpPr>
            <p:cNvPr id="56" name="正方形/長方形 55"/>
            <p:cNvSpPr/>
            <p:nvPr/>
          </p:nvSpPr>
          <p:spPr>
            <a:xfrm>
              <a:off x="6835921" y="4737885"/>
              <a:ext cx="209550" cy="34892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6795066" y="4824428"/>
              <a:ext cx="3148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B.D.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68" name="図形グループ 67"/>
          <p:cNvGrpSpPr/>
          <p:nvPr/>
        </p:nvGrpSpPr>
        <p:grpSpPr>
          <a:xfrm rot="10800000">
            <a:off x="3387548" y="4094933"/>
            <a:ext cx="466794" cy="276453"/>
            <a:chOff x="7611242" y="5555774"/>
            <a:chExt cx="466794" cy="276453"/>
          </a:xfrm>
        </p:grpSpPr>
        <p:sp>
          <p:nvSpPr>
            <p:cNvPr id="69" name="円/楕円 68"/>
            <p:cNvSpPr/>
            <p:nvPr/>
          </p:nvSpPr>
          <p:spPr>
            <a:xfrm>
              <a:off x="7715250" y="5555774"/>
              <a:ext cx="123039" cy="12303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0" name="テキスト ボックス 69"/>
            <p:cNvSpPr txBox="1"/>
            <p:nvPr/>
          </p:nvSpPr>
          <p:spPr>
            <a:xfrm rot="10800000">
              <a:off x="7611242" y="5647561"/>
              <a:ext cx="46679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TomTom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7844639" y="5555774"/>
              <a:ext cx="116689" cy="11668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2" name="図形グループ 71"/>
          <p:cNvGrpSpPr/>
          <p:nvPr/>
        </p:nvGrpSpPr>
        <p:grpSpPr>
          <a:xfrm rot="10800000">
            <a:off x="4372953" y="4077999"/>
            <a:ext cx="416565" cy="317996"/>
            <a:chOff x="7163034" y="5598641"/>
            <a:chExt cx="416565" cy="317996"/>
          </a:xfrm>
        </p:grpSpPr>
        <p:sp>
          <p:nvSpPr>
            <p:cNvPr id="73" name="円/楕円 72"/>
            <p:cNvSpPr/>
            <p:nvPr/>
          </p:nvSpPr>
          <p:spPr>
            <a:xfrm>
              <a:off x="7163034" y="5680415"/>
              <a:ext cx="123039" cy="12303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テキスト ボックス 73"/>
            <p:cNvSpPr txBox="1"/>
            <p:nvPr/>
          </p:nvSpPr>
          <p:spPr>
            <a:xfrm rot="10800000">
              <a:off x="7176925" y="5731971"/>
              <a:ext cx="40267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4Toms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7257687" y="5598641"/>
              <a:ext cx="116689" cy="11668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7375301" y="5617018"/>
              <a:ext cx="98652" cy="98652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円/楕円 76"/>
            <p:cNvSpPr/>
            <p:nvPr/>
          </p:nvSpPr>
          <p:spPr>
            <a:xfrm>
              <a:off x="7444865" y="5700465"/>
              <a:ext cx="66369" cy="6636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8" name="図形グループ 77"/>
          <p:cNvGrpSpPr/>
          <p:nvPr/>
        </p:nvGrpSpPr>
        <p:grpSpPr>
          <a:xfrm>
            <a:off x="5392626" y="4192637"/>
            <a:ext cx="383639" cy="296805"/>
            <a:chOff x="7045170" y="5680415"/>
            <a:chExt cx="383639" cy="296805"/>
          </a:xfrm>
        </p:grpSpPr>
        <p:sp>
          <p:nvSpPr>
            <p:cNvPr id="79" name="円/楕円 78"/>
            <p:cNvSpPr/>
            <p:nvPr/>
          </p:nvSpPr>
          <p:spPr>
            <a:xfrm>
              <a:off x="7163034" y="5680415"/>
              <a:ext cx="144593" cy="144593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7045170" y="5792554"/>
              <a:ext cx="38363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F.Tom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81" name="図形グループ 80"/>
          <p:cNvGrpSpPr/>
          <p:nvPr/>
        </p:nvGrpSpPr>
        <p:grpSpPr>
          <a:xfrm rot="10800000">
            <a:off x="4394629" y="3245008"/>
            <a:ext cx="389850" cy="224260"/>
            <a:chOff x="8328891" y="5416567"/>
            <a:chExt cx="389850" cy="224260"/>
          </a:xfrm>
        </p:grpSpPr>
        <p:sp>
          <p:nvSpPr>
            <p:cNvPr id="82" name="円/楕円 81"/>
            <p:cNvSpPr/>
            <p:nvPr/>
          </p:nvSpPr>
          <p:spPr>
            <a:xfrm>
              <a:off x="8524875" y="5543754"/>
              <a:ext cx="97073" cy="97073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" name="テキスト ボックス 82"/>
            <p:cNvSpPr txBox="1"/>
            <p:nvPr/>
          </p:nvSpPr>
          <p:spPr>
            <a:xfrm rot="10800000">
              <a:off x="8328891" y="5416567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Conga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8436541" y="5552402"/>
              <a:ext cx="85159" cy="85159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5" name="図形グループ 84"/>
          <p:cNvGrpSpPr/>
          <p:nvPr/>
        </p:nvGrpSpPr>
        <p:grpSpPr>
          <a:xfrm rot="10800000">
            <a:off x="5367630" y="3285538"/>
            <a:ext cx="389850" cy="185071"/>
            <a:chOff x="8293967" y="5420164"/>
            <a:chExt cx="389850" cy="185071"/>
          </a:xfrm>
        </p:grpSpPr>
        <p:sp>
          <p:nvSpPr>
            <p:cNvPr id="86" name="円/楕円 85"/>
            <p:cNvSpPr/>
            <p:nvPr/>
          </p:nvSpPr>
          <p:spPr>
            <a:xfrm>
              <a:off x="8493126" y="5543755"/>
              <a:ext cx="60224" cy="60224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テキスト ボックス 86"/>
            <p:cNvSpPr txBox="1"/>
            <p:nvPr/>
          </p:nvSpPr>
          <p:spPr>
            <a:xfrm rot="10800000">
              <a:off x="8293967" y="5420164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Bongo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8436542" y="5552403"/>
              <a:ext cx="52832" cy="52832"/>
            </a:xfrm>
            <a:prstGeom prst="ellips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9" name="図形グループ 88"/>
          <p:cNvGrpSpPr/>
          <p:nvPr/>
        </p:nvGrpSpPr>
        <p:grpSpPr>
          <a:xfrm>
            <a:off x="3493947" y="5141371"/>
            <a:ext cx="261610" cy="184666"/>
            <a:chOff x="7962900" y="5717068"/>
            <a:chExt cx="261610" cy="184666"/>
          </a:xfrm>
        </p:grpSpPr>
        <p:sp>
          <p:nvSpPr>
            <p:cNvPr id="90" name="正方形/長方形 89"/>
            <p:cNvSpPr/>
            <p:nvPr/>
          </p:nvSpPr>
          <p:spPr>
            <a:xfrm>
              <a:off x="7981950" y="5743233"/>
              <a:ext cx="216000" cy="144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7962900" y="5717068"/>
              <a:ext cx="26161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600" dirty="0" smtClean="0">
                  <a:latin typeface="ＭＳ Ｐゴシック"/>
                  <a:ea typeface="ＭＳ Ｐゴシック"/>
                  <a:cs typeface="ＭＳ Ｐゴシック"/>
                </a:rPr>
                <a:t>台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140" name="図形グループ 139"/>
          <p:cNvGrpSpPr/>
          <p:nvPr/>
        </p:nvGrpSpPr>
        <p:grpSpPr>
          <a:xfrm>
            <a:off x="6679873" y="4200787"/>
            <a:ext cx="314509" cy="259739"/>
            <a:chOff x="7350558" y="5006305"/>
            <a:chExt cx="314509" cy="259739"/>
          </a:xfrm>
        </p:grpSpPr>
        <p:sp>
          <p:nvSpPr>
            <p:cNvPr id="58" name="円/楕円 57"/>
            <p:cNvSpPr/>
            <p:nvPr/>
          </p:nvSpPr>
          <p:spPr>
            <a:xfrm>
              <a:off x="7436112" y="5006305"/>
              <a:ext cx="125413" cy="125413"/>
            </a:xfrm>
            <a:prstGeom prst="ellipse">
              <a:avLst/>
            </a:prstGeom>
            <a:solidFill>
              <a:srgbClr val="BFBFB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7350558" y="5081378"/>
              <a:ext cx="31450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H</a:t>
              </a:r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.H.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52" name="図形グループ 51"/>
          <p:cNvGrpSpPr/>
          <p:nvPr/>
        </p:nvGrpSpPr>
        <p:grpSpPr>
          <a:xfrm>
            <a:off x="7588349" y="4216920"/>
            <a:ext cx="458178" cy="184666"/>
            <a:chOff x="7102936" y="4796671"/>
            <a:chExt cx="458178" cy="184666"/>
          </a:xfrm>
        </p:grpSpPr>
        <p:sp>
          <p:nvSpPr>
            <p:cNvPr id="53" name="テキスト ボックス 52"/>
            <p:cNvSpPr txBox="1"/>
            <p:nvPr/>
          </p:nvSpPr>
          <p:spPr>
            <a:xfrm>
              <a:off x="7102936" y="4796671"/>
              <a:ext cx="45817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W.Chime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cxnSp>
          <p:nvCxnSpPr>
            <p:cNvPr id="54" name="直線コネクタ 53"/>
            <p:cNvCxnSpPr/>
            <p:nvPr/>
          </p:nvCxnSpPr>
          <p:spPr>
            <a:xfrm flipH="1">
              <a:off x="7260433" y="4833952"/>
              <a:ext cx="143997" cy="0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図形グループ 62"/>
          <p:cNvGrpSpPr/>
          <p:nvPr/>
        </p:nvGrpSpPr>
        <p:grpSpPr>
          <a:xfrm>
            <a:off x="8597791" y="4163452"/>
            <a:ext cx="406481" cy="277849"/>
            <a:chOff x="6995406" y="5283986"/>
            <a:chExt cx="406481" cy="277849"/>
          </a:xfrm>
        </p:grpSpPr>
        <p:sp>
          <p:nvSpPr>
            <p:cNvPr id="64" name="円/楕円 63"/>
            <p:cNvSpPr/>
            <p:nvPr/>
          </p:nvSpPr>
          <p:spPr>
            <a:xfrm>
              <a:off x="7131576" y="5283986"/>
              <a:ext cx="147770" cy="14777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6995406" y="5377169"/>
              <a:ext cx="406481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 err="1" smtClean="0">
                  <a:latin typeface="ＭＳ Ｐゴシック"/>
                  <a:ea typeface="ＭＳ Ｐゴシック"/>
                  <a:cs typeface="ＭＳ Ｐゴシック"/>
                </a:rPr>
                <a:t>S</a:t>
              </a:r>
              <a:r>
                <a:rPr kumimoji="1" lang="en-US" altLang="ja-JP" sz="600" dirty="0" err="1" smtClean="0">
                  <a:latin typeface="ＭＳ Ｐゴシック"/>
                  <a:ea typeface="ＭＳ Ｐゴシック"/>
                  <a:cs typeface="ＭＳ Ｐゴシック"/>
                </a:rPr>
                <a:t>.Cym</a:t>
              </a:r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122" name="図形グループ 121"/>
          <p:cNvGrpSpPr/>
          <p:nvPr/>
        </p:nvGrpSpPr>
        <p:grpSpPr>
          <a:xfrm>
            <a:off x="6671168" y="5168906"/>
            <a:ext cx="411290" cy="275491"/>
            <a:chOff x="6609614" y="5188273"/>
            <a:chExt cx="411290" cy="275491"/>
          </a:xfrm>
        </p:grpSpPr>
        <p:pic>
          <p:nvPicPr>
            <p:cNvPr id="66" name="図 65" descr="配置図(公開版)-01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70268" b="73005" l="88309" r="90022">
                          <a14:foregroundMark x1="88631" y1="71408" x2="88631" y2="7140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446" t="70086" r="10770" b="27646"/>
            <a:stretch/>
          </p:blipFill>
          <p:spPr>
            <a:xfrm>
              <a:off x="6757064" y="5188273"/>
              <a:ext cx="76102" cy="15554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" name="テキスト ボックス 66"/>
            <p:cNvSpPr txBox="1"/>
            <p:nvPr/>
          </p:nvSpPr>
          <p:spPr>
            <a:xfrm>
              <a:off x="6609614" y="5279098"/>
              <a:ext cx="41129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" dirty="0" err="1" smtClean="0">
                  <a:latin typeface="ＭＳ Ｐゴシック"/>
                  <a:ea typeface="ＭＳ Ｐゴシック"/>
                  <a:cs typeface="ＭＳ Ｐゴシック"/>
                </a:rPr>
                <a:t>C</a:t>
              </a:r>
              <a:r>
                <a:rPr kumimoji="1" lang="en-US" altLang="ja-JP" sz="600" dirty="0" err="1" smtClean="0">
                  <a:latin typeface="ＭＳ Ｐゴシック"/>
                  <a:ea typeface="ＭＳ Ｐゴシック"/>
                  <a:cs typeface="ＭＳ Ｐゴシック"/>
                </a:rPr>
                <a:t>.Cym</a:t>
              </a:r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.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40" name="図形グループ 39"/>
          <p:cNvGrpSpPr/>
          <p:nvPr/>
        </p:nvGrpSpPr>
        <p:grpSpPr>
          <a:xfrm>
            <a:off x="7587493" y="5181606"/>
            <a:ext cx="461785" cy="264042"/>
            <a:chOff x="7080840" y="4406901"/>
            <a:chExt cx="461785" cy="264042"/>
          </a:xfrm>
        </p:grpSpPr>
        <p:grpSp>
          <p:nvGrpSpPr>
            <p:cNvPr id="41" name="図形グループ 40"/>
            <p:cNvGrpSpPr/>
            <p:nvPr/>
          </p:nvGrpSpPr>
          <p:grpSpPr>
            <a:xfrm>
              <a:off x="7129988" y="4406901"/>
              <a:ext cx="358775" cy="174625"/>
              <a:chOff x="7753350" y="4311650"/>
              <a:chExt cx="358775" cy="174625"/>
            </a:xfrm>
          </p:grpSpPr>
          <p:cxnSp>
            <p:nvCxnSpPr>
              <p:cNvPr id="43" name="直線コネクタ 42"/>
              <p:cNvCxnSpPr/>
              <p:nvPr/>
            </p:nvCxnSpPr>
            <p:spPr>
              <a:xfrm>
                <a:off x="7753350" y="4311650"/>
                <a:ext cx="0" cy="17462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>
              <a:xfrm>
                <a:off x="8112125" y="4311650"/>
                <a:ext cx="0" cy="17462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>
              <a:xfrm flipH="1">
                <a:off x="7753350" y="4400550"/>
                <a:ext cx="358775" cy="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テキスト ボックス 41"/>
            <p:cNvSpPr txBox="1"/>
            <p:nvPr/>
          </p:nvSpPr>
          <p:spPr>
            <a:xfrm>
              <a:off x="7080840" y="4486277"/>
              <a:ext cx="46178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TamTam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</p:grpSp>
      <p:grpSp>
        <p:nvGrpSpPr>
          <p:cNvPr id="46" name="図形グループ 45"/>
          <p:cNvGrpSpPr/>
          <p:nvPr/>
        </p:nvGrpSpPr>
        <p:grpSpPr>
          <a:xfrm>
            <a:off x="8641644" y="5228153"/>
            <a:ext cx="389850" cy="192587"/>
            <a:chOff x="7218889" y="4786360"/>
            <a:chExt cx="389850" cy="192587"/>
          </a:xfrm>
        </p:grpSpPr>
        <p:sp>
          <p:nvSpPr>
            <p:cNvPr id="47" name="テキスト ボックス 46"/>
            <p:cNvSpPr txBox="1"/>
            <p:nvPr/>
          </p:nvSpPr>
          <p:spPr>
            <a:xfrm>
              <a:off x="7218889" y="4794281"/>
              <a:ext cx="38985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600" dirty="0" smtClean="0">
                  <a:latin typeface="ＭＳ Ｐゴシック"/>
                  <a:ea typeface="ＭＳ Ｐゴシック"/>
                  <a:cs typeface="ＭＳ Ｐゴシック"/>
                </a:rPr>
                <a:t>Chime</a:t>
              </a:r>
              <a:endParaRPr kumimoji="1" lang="ja-JP" altLang="en-US" sz="600" dirty="0">
                <a:latin typeface="ＭＳ Ｐゴシック"/>
                <a:ea typeface="ＭＳ Ｐゴシック"/>
                <a:cs typeface="ＭＳ Ｐゴシック"/>
              </a:endParaRPr>
            </a:p>
          </p:txBody>
        </p:sp>
        <p:grpSp>
          <p:nvGrpSpPr>
            <p:cNvPr id="48" name="図形グループ 47"/>
            <p:cNvGrpSpPr/>
            <p:nvPr/>
          </p:nvGrpSpPr>
          <p:grpSpPr>
            <a:xfrm>
              <a:off x="7260429" y="4786360"/>
              <a:ext cx="295275" cy="88901"/>
              <a:chOff x="8244413" y="4346609"/>
              <a:chExt cx="295275" cy="88901"/>
            </a:xfrm>
          </p:grpSpPr>
          <p:cxnSp>
            <p:nvCxnSpPr>
              <p:cNvPr id="49" name="直線コネクタ 48"/>
              <p:cNvCxnSpPr/>
              <p:nvPr/>
            </p:nvCxnSpPr>
            <p:spPr>
              <a:xfrm>
                <a:off x="8247588" y="4346609"/>
                <a:ext cx="0" cy="8890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>
              <a:xfrm flipH="1">
                <a:off x="8244413" y="4391056"/>
                <a:ext cx="295275" cy="3145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/>
              <p:cNvCxnSpPr/>
              <p:nvPr/>
            </p:nvCxnSpPr>
            <p:spPr>
              <a:xfrm>
                <a:off x="8533338" y="4346609"/>
                <a:ext cx="0" cy="88901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3" name="テキスト ボックス 182"/>
          <p:cNvSpPr txBox="1"/>
          <p:nvPr/>
        </p:nvSpPr>
        <p:spPr>
          <a:xfrm>
            <a:off x="1446180" y="393297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solidFill>
                  <a:schemeClr val="bg2">
                    <a:lumMod val="25000"/>
                  </a:schemeClr>
                </a:solidFill>
                <a:latin typeface="ＭＳ Ｐゴシック"/>
                <a:ea typeface="ＭＳ Ｐゴシック"/>
                <a:cs typeface="ＭＳ Ｐゴシック"/>
              </a:rPr>
              <a:t>電源</a:t>
            </a:r>
            <a:endParaRPr kumimoji="1" lang="ja-JP" altLang="en-US" sz="1200" dirty="0">
              <a:solidFill>
                <a:schemeClr val="bg2">
                  <a:lumMod val="25000"/>
                </a:schemeClr>
              </a:solidFill>
              <a:latin typeface="ＭＳ Ｐゴシック"/>
              <a:ea typeface="ＭＳ Ｐゴシック"/>
              <a:cs typeface="ＭＳ Ｐゴシック"/>
            </a:endParaRPr>
          </a:p>
        </p:txBody>
      </p:sp>
      <p:sp>
        <p:nvSpPr>
          <p:cNvPr id="184" name="角丸四角形 183"/>
          <p:cNvSpPr/>
          <p:nvPr/>
        </p:nvSpPr>
        <p:spPr>
          <a:xfrm>
            <a:off x="833809" y="3831741"/>
            <a:ext cx="533779" cy="533357"/>
          </a:xfrm>
          <a:prstGeom prst="roundRect">
            <a:avLst>
              <a:gd name="adj" fmla="val 7624"/>
            </a:avLst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grpSp>
        <p:nvGrpSpPr>
          <p:cNvPr id="188" name="図形グループ 187"/>
          <p:cNvGrpSpPr/>
          <p:nvPr/>
        </p:nvGrpSpPr>
        <p:grpSpPr>
          <a:xfrm>
            <a:off x="1013154" y="4047944"/>
            <a:ext cx="158750" cy="158750"/>
            <a:chOff x="1013154" y="4047944"/>
            <a:chExt cx="158750" cy="158750"/>
          </a:xfrm>
        </p:grpSpPr>
        <p:sp>
          <p:nvSpPr>
            <p:cNvPr id="185" name="円/楕円 184"/>
            <p:cNvSpPr/>
            <p:nvPr/>
          </p:nvSpPr>
          <p:spPr>
            <a:xfrm>
              <a:off x="1013154" y="4047944"/>
              <a:ext cx="158750" cy="15875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1036781" y="4079298"/>
              <a:ext cx="45719" cy="968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1100288" y="4079310"/>
              <a:ext cx="45719" cy="968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417526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114</Words>
  <Application>Microsoft Macintosh PowerPoint</Application>
  <PresentationFormat>A4 210x297 mm</PresentationFormat>
  <Paragraphs>70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ホワイト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ユーザー</dc:creator>
  <cp:lastModifiedBy>Microsoft Office ユーザー</cp:lastModifiedBy>
  <cp:revision>26</cp:revision>
  <dcterms:created xsi:type="dcterms:W3CDTF">2018-06-30T02:34:49Z</dcterms:created>
  <dcterms:modified xsi:type="dcterms:W3CDTF">2018-07-05T09:20:55Z</dcterms:modified>
</cp:coreProperties>
</file>